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68" r:id="rId3"/>
    <p:sldId id="264" r:id="rId4"/>
    <p:sldId id="284" r:id="rId5"/>
    <p:sldId id="285" r:id="rId6"/>
    <p:sldId id="275" r:id="rId7"/>
    <p:sldId id="272" r:id="rId8"/>
    <p:sldId id="281" r:id="rId9"/>
    <p:sldId id="267" r:id="rId10"/>
    <p:sldId id="269" r:id="rId11"/>
    <p:sldId id="287" r:id="rId12"/>
    <p:sldId id="276" r:id="rId13"/>
    <p:sldId id="273" r:id="rId14"/>
    <p:sldId id="277" r:id="rId15"/>
    <p:sldId id="278" r:id="rId16"/>
    <p:sldId id="280" r:id="rId17"/>
    <p:sldId id="282" r:id="rId18"/>
    <p:sldId id="283" r:id="rId19"/>
    <p:sldId id="286" r:id="rId20"/>
    <p:sldId id="279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18741-AA13-4F2D-87D7-E76CF764940D}" v="3" dt="2024-01-22T04:15:05.895"/>
    <p1510:client id="{F7DE9230-15C0-CB4A-99BE-5E9992D9E288}" v="1796" dt="2024-01-22T04:04:49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々木 夢吾" userId="41018035dc9ece8a" providerId="Windows Live" clId="Web-{FAD7CF23-28EC-4CD4-8F62-FDABA86DF4B9}"/>
    <pc:docChg chg="addSld modSld">
      <pc:chgData name="佐々木 夢吾" userId="41018035dc9ece8a" providerId="Windows Live" clId="Web-{FAD7CF23-28EC-4CD4-8F62-FDABA86DF4B9}" dt="2024-01-12T02:09:28.709" v="58" actId="20577"/>
      <pc:docMkLst>
        <pc:docMk/>
      </pc:docMkLst>
      <pc:sldChg chg="modSp add replId">
        <pc:chgData name="佐々木 夢吾" userId="41018035dc9ece8a" providerId="Windows Live" clId="Web-{FAD7CF23-28EC-4CD4-8F62-FDABA86DF4B9}" dt="2024-01-12T02:09:28.709" v="58" actId="20577"/>
        <pc:sldMkLst>
          <pc:docMk/>
          <pc:sldMk cId="2109165919" sldId="273"/>
        </pc:sldMkLst>
        <pc:spChg chg="mod">
          <ac:chgData name="佐々木 夢吾" userId="41018035dc9ece8a" providerId="Windows Live" clId="Web-{FAD7CF23-28EC-4CD4-8F62-FDABA86DF4B9}" dt="2024-01-12T02:03:28.262" v="8" actId="20577"/>
          <ac:spMkLst>
            <pc:docMk/>
            <pc:sldMk cId="2109165919" sldId="273"/>
            <ac:spMk id="2" creationId="{543C5C32-59F9-C8B5-8F9B-08D87EDD6DA9}"/>
          </ac:spMkLst>
        </pc:spChg>
        <pc:spChg chg="mod">
          <ac:chgData name="佐々木 夢吾" userId="41018035dc9ece8a" providerId="Windows Live" clId="Web-{FAD7CF23-28EC-4CD4-8F62-FDABA86DF4B9}" dt="2024-01-12T02:09:28.709" v="58" actId="20577"/>
          <ac:spMkLst>
            <pc:docMk/>
            <pc:sldMk cId="2109165919" sldId="273"/>
            <ac:spMk id="3" creationId="{946040FB-CB28-ABA8-AA8D-718E5A0FD750}"/>
          </ac:spMkLst>
        </pc:spChg>
      </pc:sldChg>
    </pc:docChg>
  </pc:docChgLst>
  <pc:docChgLst>
    <pc:chgData name="山田 達成" userId="80ebdceb109c3705" providerId="Windows Live" clId="Web-{EDB5E795-B59C-4596-A231-9ED0105AE300}"/>
    <pc:docChg chg="modSld">
      <pc:chgData name="山田 達成" userId="80ebdceb109c3705" providerId="Windows Live" clId="Web-{EDB5E795-B59C-4596-A231-9ED0105AE300}" dt="2024-01-19T03:01:11.149" v="50" actId="14100"/>
      <pc:docMkLst>
        <pc:docMk/>
      </pc:docMkLst>
      <pc:sldChg chg="modSp">
        <pc:chgData name="山田 達成" userId="80ebdceb109c3705" providerId="Windows Live" clId="Web-{EDB5E795-B59C-4596-A231-9ED0105AE300}" dt="2024-01-19T03:01:11.149" v="50" actId="14100"/>
        <pc:sldMkLst>
          <pc:docMk/>
          <pc:sldMk cId="1793842489" sldId="264"/>
        </pc:sldMkLst>
        <pc:spChg chg="mod">
          <ac:chgData name="山田 達成" userId="80ebdceb109c3705" providerId="Windows Live" clId="Web-{EDB5E795-B59C-4596-A231-9ED0105AE300}" dt="2024-01-19T03:01:11.149" v="50" actId="14100"/>
          <ac:spMkLst>
            <pc:docMk/>
            <pc:sldMk cId="1793842489" sldId="264"/>
            <ac:spMk id="8" creationId="{704511F9-AA81-C72D-73CF-3CACCC1E6DEB}"/>
          </ac:spMkLst>
        </pc:spChg>
        <pc:spChg chg="mod">
          <ac:chgData name="山田 達成" userId="80ebdceb109c3705" providerId="Windows Live" clId="Web-{EDB5E795-B59C-4596-A231-9ED0105AE300}" dt="2024-01-19T03:00:46.180" v="49" actId="14100"/>
          <ac:spMkLst>
            <pc:docMk/>
            <pc:sldMk cId="1793842489" sldId="264"/>
            <ac:spMk id="9" creationId="{270DB864-5B31-0CC8-3A06-25704FA8B17B}"/>
          </ac:spMkLst>
        </pc:spChg>
        <pc:cxnChg chg="mod">
          <ac:chgData name="山田 達成" userId="80ebdceb109c3705" providerId="Windows Live" clId="Web-{EDB5E795-B59C-4596-A231-9ED0105AE300}" dt="2024-01-19T03:01:11.149" v="50" actId="14100"/>
          <ac:cxnSpMkLst>
            <pc:docMk/>
            <pc:sldMk cId="1793842489" sldId="264"/>
            <ac:cxnSpMk id="11" creationId="{C74FF5C1-EBC1-07C9-FC4F-3AA9B11AAD51}"/>
          </ac:cxnSpMkLst>
        </pc:cxnChg>
      </pc:sldChg>
      <pc:sldChg chg="addSp delSp modSp">
        <pc:chgData name="山田 達成" userId="80ebdceb109c3705" providerId="Windows Live" clId="Web-{EDB5E795-B59C-4596-A231-9ED0105AE300}" dt="2024-01-19T02:13:57.041" v="48" actId="14100"/>
        <pc:sldMkLst>
          <pc:docMk/>
          <pc:sldMk cId="513534193" sldId="278"/>
        </pc:sldMkLst>
        <pc:picChg chg="add mod">
          <ac:chgData name="山田 達成" userId="80ebdceb109c3705" providerId="Windows Live" clId="Web-{EDB5E795-B59C-4596-A231-9ED0105AE300}" dt="2024-01-19T02:13:57.041" v="48" actId="14100"/>
          <ac:picMkLst>
            <pc:docMk/>
            <pc:sldMk cId="513534193" sldId="278"/>
            <ac:picMk id="4" creationId="{96450283-1346-9382-9AEC-C5DFA66D1613}"/>
          </ac:picMkLst>
        </pc:picChg>
        <pc:picChg chg="del mod">
          <ac:chgData name="山田 達成" userId="80ebdceb109c3705" providerId="Windows Live" clId="Web-{EDB5E795-B59C-4596-A231-9ED0105AE300}" dt="2024-01-19T02:13:45.744" v="44"/>
          <ac:picMkLst>
            <pc:docMk/>
            <pc:sldMk cId="513534193" sldId="278"/>
            <ac:picMk id="11" creationId="{49CC6D2D-5B45-B6C0-623D-A1218607F9CA}"/>
          </ac:picMkLst>
        </pc:picChg>
      </pc:sldChg>
      <pc:sldChg chg="addSp delSp modSp">
        <pc:chgData name="山田 達成" userId="80ebdceb109c3705" providerId="Windows Live" clId="Web-{EDB5E795-B59C-4596-A231-9ED0105AE300}" dt="2024-01-19T02:12:54.790" v="42" actId="1076"/>
        <pc:sldMkLst>
          <pc:docMk/>
          <pc:sldMk cId="2963524771" sldId="280"/>
        </pc:sldMkLst>
        <pc:spChg chg="add del mod">
          <ac:chgData name="山田 達成" userId="80ebdceb109c3705" providerId="Windows Live" clId="Web-{EDB5E795-B59C-4596-A231-9ED0105AE300}" dt="2024-01-19T02:09:37.801" v="1"/>
          <ac:spMkLst>
            <pc:docMk/>
            <pc:sldMk cId="2963524771" sldId="280"/>
            <ac:spMk id="4" creationId="{74670CCF-F2D3-2542-27D0-6D63A97D75D7}"/>
          </ac:spMkLst>
        </pc:spChg>
        <pc:spChg chg="mod">
          <ac:chgData name="山田 達成" userId="80ebdceb109c3705" providerId="Windows Live" clId="Web-{EDB5E795-B59C-4596-A231-9ED0105AE300}" dt="2024-01-19T02:12:39.524" v="37" actId="20577"/>
          <ac:spMkLst>
            <pc:docMk/>
            <pc:sldMk cId="2963524771" sldId="280"/>
            <ac:spMk id="8" creationId="{0411B33A-D55F-5B01-ABEC-DDCC0CDC270B}"/>
          </ac:spMkLst>
        </pc:spChg>
        <pc:spChg chg="add del mod">
          <ac:chgData name="山田 達成" userId="80ebdceb109c3705" providerId="Windows Live" clId="Web-{EDB5E795-B59C-4596-A231-9ED0105AE300}" dt="2024-01-19T02:10:16.161" v="7"/>
          <ac:spMkLst>
            <pc:docMk/>
            <pc:sldMk cId="2963524771" sldId="280"/>
            <ac:spMk id="9" creationId="{89DD7153-7E6F-9DC9-8276-E716A76DF8D4}"/>
          </ac:spMkLst>
        </pc:spChg>
        <pc:spChg chg="add mod">
          <ac:chgData name="山田 達成" userId="80ebdceb109c3705" providerId="Windows Live" clId="Web-{EDB5E795-B59C-4596-A231-9ED0105AE300}" dt="2024-01-19T02:12:54.790" v="42" actId="1076"/>
          <ac:spMkLst>
            <pc:docMk/>
            <pc:sldMk cId="2963524771" sldId="280"/>
            <ac:spMk id="13" creationId="{15CA9A5B-EC02-94ED-009D-760C90AF37CD}"/>
          </ac:spMkLst>
        </pc:spChg>
        <pc:picChg chg="add del mod ord">
          <ac:chgData name="山田 達成" userId="80ebdceb109c3705" providerId="Windows Live" clId="Web-{EDB5E795-B59C-4596-A231-9ED0105AE300}" dt="2024-01-19T02:10:15.739" v="6"/>
          <ac:picMkLst>
            <pc:docMk/>
            <pc:sldMk cId="2963524771" sldId="280"/>
            <ac:picMk id="5" creationId="{6B733205-0A0F-C637-EC3B-351B820860EA}"/>
          </ac:picMkLst>
        </pc:picChg>
        <pc:picChg chg="del">
          <ac:chgData name="山田 達成" userId="80ebdceb109c3705" providerId="Windows Live" clId="Web-{EDB5E795-B59C-4596-A231-9ED0105AE300}" dt="2024-01-19T02:09:36.066" v="0"/>
          <ac:picMkLst>
            <pc:docMk/>
            <pc:sldMk cId="2963524771" sldId="280"/>
            <ac:picMk id="6" creationId="{FFD0B695-38CA-4749-F184-60DF74FE5B7E}"/>
          </ac:picMkLst>
        </pc:picChg>
        <pc:picChg chg="add mod ord">
          <ac:chgData name="山田 達成" userId="80ebdceb109c3705" providerId="Windows Live" clId="Web-{EDB5E795-B59C-4596-A231-9ED0105AE300}" dt="2024-01-19T02:12:51.087" v="40" actId="1076"/>
          <ac:picMkLst>
            <pc:docMk/>
            <pc:sldMk cId="2963524771" sldId="280"/>
            <ac:picMk id="10" creationId="{6457F3D4-B337-E05D-7E66-F4B8E7991C44}"/>
          </ac:picMkLst>
        </pc:picChg>
        <pc:picChg chg="add mod">
          <ac:chgData name="山田 達成" userId="80ebdceb109c3705" providerId="Windows Live" clId="Web-{EDB5E795-B59C-4596-A231-9ED0105AE300}" dt="2024-01-19T02:12:51.180" v="41" actId="1076"/>
          <ac:picMkLst>
            <pc:docMk/>
            <pc:sldMk cId="2963524771" sldId="280"/>
            <ac:picMk id="11" creationId="{BFE04E4B-20A1-40E6-AC4E-554741ADA00F}"/>
          </ac:picMkLst>
        </pc:picChg>
      </pc:sldChg>
    </pc:docChg>
  </pc:docChgLst>
  <pc:docChgLst>
    <pc:chgData name="山田 達成" userId="80ebdceb109c3705" providerId="Windows Live" clId="Web-{E7AAA0ED-F3D5-41C9-AFF2-9194BE550064}"/>
    <pc:docChg chg="modSld sldOrd">
      <pc:chgData name="山田 達成" userId="80ebdceb109c3705" providerId="Windows Live" clId="Web-{E7AAA0ED-F3D5-41C9-AFF2-9194BE550064}" dt="2024-01-19T01:09:34.510" v="123" actId="1076"/>
      <pc:docMkLst>
        <pc:docMk/>
      </pc:docMkLst>
      <pc:sldChg chg="modSp">
        <pc:chgData name="山田 達成" userId="80ebdceb109c3705" providerId="Windows Live" clId="Web-{E7AAA0ED-F3D5-41C9-AFF2-9194BE550064}" dt="2024-01-19T00:51:43.989" v="113" actId="20577"/>
        <pc:sldMkLst>
          <pc:docMk/>
          <pc:sldMk cId="511600125" sldId="267"/>
        </pc:sldMkLst>
        <pc:spChg chg="mod">
          <ac:chgData name="山田 達成" userId="80ebdceb109c3705" providerId="Windows Live" clId="Web-{E7AAA0ED-F3D5-41C9-AFF2-9194BE550064}" dt="2024-01-19T00:51:43.989" v="113" actId="20577"/>
          <ac:spMkLst>
            <pc:docMk/>
            <pc:sldMk cId="511600125" sldId="267"/>
            <ac:spMk id="3" creationId="{E661923A-88DB-ACD7-F41E-F789CDD7F5D7}"/>
          </ac:spMkLst>
        </pc:spChg>
      </pc:sldChg>
      <pc:sldChg chg="modSp">
        <pc:chgData name="山田 達成" userId="80ebdceb109c3705" providerId="Windows Live" clId="Web-{E7AAA0ED-F3D5-41C9-AFF2-9194BE550064}" dt="2024-01-19T00:45:52.920" v="56" actId="20577"/>
        <pc:sldMkLst>
          <pc:docMk/>
          <pc:sldMk cId="3011581815" sldId="268"/>
        </pc:sldMkLst>
        <pc:spChg chg="mod">
          <ac:chgData name="山田 達成" userId="80ebdceb109c3705" providerId="Windows Live" clId="Web-{E7AAA0ED-F3D5-41C9-AFF2-9194BE550064}" dt="2024-01-19T00:45:52.920" v="56" actId="20577"/>
          <ac:spMkLst>
            <pc:docMk/>
            <pc:sldMk cId="3011581815" sldId="268"/>
            <ac:spMk id="16" creationId="{B9E1AD66-245F-5774-D453-C235CAB8C222}"/>
          </ac:spMkLst>
        </pc:spChg>
      </pc:sldChg>
      <pc:sldChg chg="modSp">
        <pc:chgData name="山田 達成" userId="80ebdceb109c3705" providerId="Windows Live" clId="Web-{E7AAA0ED-F3D5-41C9-AFF2-9194BE550064}" dt="2024-01-19T00:51:31.270" v="105" actId="20577"/>
        <pc:sldMkLst>
          <pc:docMk/>
          <pc:sldMk cId="4169944867" sldId="269"/>
        </pc:sldMkLst>
        <pc:spChg chg="mod">
          <ac:chgData name="山田 達成" userId="80ebdceb109c3705" providerId="Windows Live" clId="Web-{E7AAA0ED-F3D5-41C9-AFF2-9194BE550064}" dt="2024-01-19T00:51:31.270" v="105" actId="20577"/>
          <ac:spMkLst>
            <pc:docMk/>
            <pc:sldMk cId="4169944867" sldId="269"/>
            <ac:spMk id="3" creationId="{E661923A-88DB-ACD7-F41E-F789CDD7F5D7}"/>
          </ac:spMkLst>
        </pc:spChg>
      </pc:sldChg>
      <pc:sldChg chg="modSp">
        <pc:chgData name="山田 達成" userId="80ebdceb109c3705" providerId="Windows Live" clId="Web-{E7AAA0ED-F3D5-41C9-AFF2-9194BE550064}" dt="2024-01-19T00:46:19.951" v="58" actId="20577"/>
        <pc:sldMkLst>
          <pc:docMk/>
          <pc:sldMk cId="987911788" sldId="275"/>
        </pc:sldMkLst>
        <pc:spChg chg="mod">
          <ac:chgData name="山田 達成" userId="80ebdceb109c3705" providerId="Windows Live" clId="Web-{E7AAA0ED-F3D5-41C9-AFF2-9194BE550064}" dt="2024-01-19T00:46:19.951" v="58" actId="20577"/>
          <ac:spMkLst>
            <pc:docMk/>
            <pc:sldMk cId="987911788" sldId="275"/>
            <ac:spMk id="3" creationId="{CB46AA83-9987-B048-7288-B5CE4EFCA546}"/>
          </ac:spMkLst>
        </pc:spChg>
      </pc:sldChg>
      <pc:sldChg chg="addSp delSp modSp">
        <pc:chgData name="山田 達成" userId="80ebdceb109c3705" providerId="Windows Live" clId="Web-{E7AAA0ED-F3D5-41C9-AFF2-9194BE550064}" dt="2024-01-19T01:09:34.510" v="123" actId="1076"/>
        <pc:sldMkLst>
          <pc:docMk/>
          <pc:sldMk cId="513534193" sldId="278"/>
        </pc:sldMkLst>
        <pc:spChg chg="mod">
          <ac:chgData name="山田 達成" userId="80ebdceb109c3705" providerId="Windows Live" clId="Web-{E7AAA0ED-F3D5-41C9-AFF2-9194BE550064}" dt="2024-01-19T00:33:59.750" v="9" actId="20577"/>
          <ac:spMkLst>
            <pc:docMk/>
            <pc:sldMk cId="513534193" sldId="278"/>
            <ac:spMk id="3" creationId="{1CA25E42-5BD0-E026-6982-982166F6DEEF}"/>
          </ac:spMkLst>
        </pc:spChg>
        <pc:picChg chg="add del mod">
          <ac:chgData name="山田 達成" userId="80ebdceb109c3705" providerId="Windows Live" clId="Web-{E7AAA0ED-F3D5-41C9-AFF2-9194BE550064}" dt="2024-01-19T01:09:21.558" v="117"/>
          <ac:picMkLst>
            <pc:docMk/>
            <pc:sldMk cId="513534193" sldId="278"/>
            <ac:picMk id="6" creationId="{66FDBBFD-A165-9CE3-F3B7-3A1710A770E6}"/>
          </ac:picMkLst>
        </pc:picChg>
        <pc:picChg chg="del">
          <ac:chgData name="山田 達成" userId="80ebdceb109c3705" providerId="Windows Live" clId="Web-{E7AAA0ED-F3D5-41C9-AFF2-9194BE550064}" dt="2024-01-19T00:31:05.152" v="5"/>
          <ac:picMkLst>
            <pc:docMk/>
            <pc:sldMk cId="513534193" sldId="278"/>
            <ac:picMk id="7" creationId="{84D8FA59-E70C-EAEA-D0B6-E6CBA952C336}"/>
          </ac:picMkLst>
        </pc:picChg>
        <pc:picChg chg="add mod">
          <ac:chgData name="山田 達成" userId="80ebdceb109c3705" providerId="Windows Live" clId="Web-{E7AAA0ED-F3D5-41C9-AFF2-9194BE550064}" dt="2024-01-19T01:09:34.510" v="123" actId="1076"/>
          <ac:picMkLst>
            <pc:docMk/>
            <pc:sldMk cId="513534193" sldId="278"/>
            <ac:picMk id="11" creationId="{49CC6D2D-5B45-B6C0-623D-A1218607F9CA}"/>
          </ac:picMkLst>
        </pc:picChg>
      </pc:sldChg>
      <pc:sldChg chg="addSp delSp modSp">
        <pc:chgData name="山田 達成" userId="80ebdceb109c3705" providerId="Windows Live" clId="Web-{E7AAA0ED-F3D5-41C9-AFF2-9194BE550064}" dt="2024-01-19T00:35:24.033" v="21" actId="20577"/>
        <pc:sldMkLst>
          <pc:docMk/>
          <pc:sldMk cId="2963524771" sldId="280"/>
        </pc:sldMkLst>
        <pc:spChg chg="del">
          <ac:chgData name="山田 達成" userId="80ebdceb109c3705" providerId="Windows Live" clId="Web-{E7AAA0ED-F3D5-41C9-AFF2-9194BE550064}" dt="2024-01-19T00:30:25.479" v="0"/>
          <ac:spMkLst>
            <pc:docMk/>
            <pc:sldMk cId="2963524771" sldId="280"/>
            <ac:spMk id="3" creationId="{2F44F051-D186-93CA-8097-19B50F675A6D}"/>
          </ac:spMkLst>
        </pc:spChg>
        <pc:spChg chg="add mod">
          <ac:chgData name="山田 達成" userId="80ebdceb109c3705" providerId="Windows Live" clId="Web-{E7AAA0ED-F3D5-41C9-AFF2-9194BE550064}" dt="2024-01-19T00:35:24.033" v="21" actId="20577"/>
          <ac:spMkLst>
            <pc:docMk/>
            <pc:sldMk cId="2963524771" sldId="280"/>
            <ac:spMk id="8" creationId="{0411B33A-D55F-5B01-ABEC-DDCC0CDC270B}"/>
          </ac:spMkLst>
        </pc:spChg>
        <pc:picChg chg="add mod ord">
          <ac:chgData name="山田 達成" userId="80ebdceb109c3705" providerId="Windows Live" clId="Web-{E7AAA0ED-F3D5-41C9-AFF2-9194BE550064}" dt="2024-01-19T00:30:32.917" v="4" actId="1076"/>
          <ac:picMkLst>
            <pc:docMk/>
            <pc:sldMk cId="2963524771" sldId="280"/>
            <ac:picMk id="6" creationId="{FFD0B695-38CA-4749-F184-60DF74FE5B7E}"/>
          </ac:picMkLst>
        </pc:picChg>
      </pc:sldChg>
      <pc:sldChg chg="modSp">
        <pc:chgData name="山田 達成" userId="80ebdceb109c3705" providerId="Windows Live" clId="Web-{E7AAA0ED-F3D5-41C9-AFF2-9194BE550064}" dt="2024-01-19T00:55:10.868" v="116" actId="20577"/>
        <pc:sldMkLst>
          <pc:docMk/>
          <pc:sldMk cId="34818774" sldId="282"/>
        </pc:sldMkLst>
        <pc:spChg chg="mod">
          <ac:chgData name="山田 達成" userId="80ebdceb109c3705" providerId="Windows Live" clId="Web-{E7AAA0ED-F3D5-41C9-AFF2-9194BE550064}" dt="2024-01-19T00:55:10.868" v="116" actId="20577"/>
          <ac:spMkLst>
            <pc:docMk/>
            <pc:sldMk cId="34818774" sldId="282"/>
            <ac:spMk id="3" creationId="{E661923A-88DB-ACD7-F41E-F789CDD7F5D7}"/>
          </ac:spMkLst>
        </pc:spChg>
      </pc:sldChg>
      <pc:sldChg chg="modSp ord">
        <pc:chgData name="山田 達成" userId="80ebdceb109c3705" providerId="Windows Live" clId="Web-{E7AAA0ED-F3D5-41C9-AFF2-9194BE550064}" dt="2024-01-19T00:43:41.292" v="27" actId="20577"/>
        <pc:sldMkLst>
          <pc:docMk/>
          <pc:sldMk cId="2410019267" sldId="283"/>
        </pc:sldMkLst>
        <pc:spChg chg="mod">
          <ac:chgData name="山田 達成" userId="80ebdceb109c3705" providerId="Windows Live" clId="Web-{E7AAA0ED-F3D5-41C9-AFF2-9194BE550064}" dt="2024-01-19T00:43:41.292" v="27" actId="20577"/>
          <ac:spMkLst>
            <pc:docMk/>
            <pc:sldMk cId="2410019267" sldId="283"/>
            <ac:spMk id="2" creationId="{EB583318-D21D-E672-8E20-2E4DD5CD5B0F}"/>
          </ac:spMkLst>
        </pc:spChg>
      </pc:sldChg>
    </pc:docChg>
  </pc:docChgLst>
  <pc:docChgLst>
    <pc:chgData name="達成 山田" userId="80ebdceb109c3705" providerId="LiveId" clId="{2E9D73C1-3F62-4DA7-B38F-F9B56AF6EE48}"/>
    <pc:docChg chg="undo custSel addSld delSld modSld sldOrd">
      <pc:chgData name="達成 山田" userId="80ebdceb109c3705" providerId="LiveId" clId="{2E9D73C1-3F62-4DA7-B38F-F9B56AF6EE48}" dt="2024-01-15T05:37:13.241" v="2639" actId="1076"/>
      <pc:docMkLst>
        <pc:docMk/>
      </pc:docMkLst>
      <pc:sldChg chg="modSp mod">
        <pc:chgData name="達成 山田" userId="80ebdceb109c3705" providerId="LiveId" clId="{2E9D73C1-3F62-4DA7-B38F-F9B56AF6EE48}" dt="2024-01-12T01:41:05.403" v="103" actId="1076"/>
        <pc:sldMkLst>
          <pc:docMk/>
          <pc:sldMk cId="2096915962" sldId="257"/>
        </pc:sldMkLst>
        <pc:spChg chg="mod">
          <ac:chgData name="達成 山田" userId="80ebdceb109c3705" providerId="LiveId" clId="{2E9D73C1-3F62-4DA7-B38F-F9B56AF6EE48}" dt="2024-01-12T01:41:00.028" v="102" actId="1076"/>
          <ac:spMkLst>
            <pc:docMk/>
            <pc:sldMk cId="2096915962" sldId="257"/>
            <ac:spMk id="94" creationId="{00000000-0000-0000-0000-000000000000}"/>
          </ac:spMkLst>
        </pc:spChg>
        <pc:spChg chg="mod">
          <ac:chgData name="達成 山田" userId="80ebdceb109c3705" providerId="LiveId" clId="{2E9D73C1-3F62-4DA7-B38F-F9B56AF6EE48}" dt="2024-01-12T01:41:05.403" v="103" actId="1076"/>
          <ac:spMkLst>
            <pc:docMk/>
            <pc:sldMk cId="2096915962" sldId="257"/>
            <ac:spMk id="95" creationId="{00000000-0000-0000-0000-000000000000}"/>
          </ac:spMkLst>
        </pc:spChg>
      </pc:sldChg>
      <pc:sldChg chg="del">
        <pc:chgData name="達成 山田" userId="80ebdceb109c3705" providerId="LiveId" clId="{2E9D73C1-3F62-4DA7-B38F-F9B56AF6EE48}" dt="2024-01-12T02:09:36.487" v="807" actId="47"/>
        <pc:sldMkLst>
          <pc:docMk/>
          <pc:sldMk cId="1306427368" sldId="258"/>
        </pc:sldMkLst>
      </pc:sldChg>
      <pc:sldChg chg="del">
        <pc:chgData name="達成 山田" userId="80ebdceb109c3705" providerId="LiveId" clId="{2E9D73C1-3F62-4DA7-B38F-F9B56AF6EE48}" dt="2024-01-12T02:09:39.719" v="812" actId="47"/>
        <pc:sldMkLst>
          <pc:docMk/>
          <pc:sldMk cId="954674987" sldId="259"/>
        </pc:sldMkLst>
      </pc:sldChg>
      <pc:sldChg chg="del">
        <pc:chgData name="達成 山田" userId="80ebdceb109c3705" providerId="LiveId" clId="{2E9D73C1-3F62-4DA7-B38F-F9B56AF6EE48}" dt="2024-01-12T02:09:37.507" v="808" actId="47"/>
        <pc:sldMkLst>
          <pc:docMk/>
          <pc:sldMk cId="1640144044" sldId="260"/>
        </pc:sldMkLst>
      </pc:sldChg>
      <pc:sldChg chg="del">
        <pc:chgData name="達成 山田" userId="80ebdceb109c3705" providerId="LiveId" clId="{2E9D73C1-3F62-4DA7-B38F-F9B56AF6EE48}" dt="2024-01-12T02:09:38.684" v="810" actId="47"/>
        <pc:sldMkLst>
          <pc:docMk/>
          <pc:sldMk cId="3307171940" sldId="261"/>
        </pc:sldMkLst>
      </pc:sldChg>
      <pc:sldChg chg="del">
        <pc:chgData name="達成 山田" userId="80ebdceb109c3705" providerId="LiveId" clId="{2E9D73C1-3F62-4DA7-B38F-F9B56AF6EE48}" dt="2024-01-12T02:09:39.233" v="811" actId="47"/>
        <pc:sldMkLst>
          <pc:docMk/>
          <pc:sldMk cId="2891211864" sldId="263"/>
        </pc:sldMkLst>
      </pc:sldChg>
      <pc:sldChg chg="modSp add mod">
        <pc:chgData name="達成 山田" userId="80ebdceb109c3705" providerId="LiveId" clId="{2E9D73C1-3F62-4DA7-B38F-F9B56AF6EE48}" dt="2024-01-12T02:25:16.834" v="1053" actId="20577"/>
        <pc:sldMkLst>
          <pc:docMk/>
          <pc:sldMk cId="1793842489" sldId="264"/>
        </pc:sldMkLst>
        <pc:spChg chg="mod">
          <ac:chgData name="達成 山田" userId="80ebdceb109c3705" providerId="LiveId" clId="{2E9D73C1-3F62-4DA7-B38F-F9B56AF6EE48}" dt="2024-01-12T02:13:14.030" v="837" actId="2711"/>
          <ac:spMkLst>
            <pc:docMk/>
            <pc:sldMk cId="1793842489" sldId="264"/>
            <ac:spMk id="2" creationId="{F87C760D-5D98-40C3-A3F3-2413B4B961D7}"/>
          </ac:spMkLst>
        </pc:spChg>
        <pc:spChg chg="mod">
          <ac:chgData name="達成 山田" userId="80ebdceb109c3705" providerId="LiveId" clId="{2E9D73C1-3F62-4DA7-B38F-F9B56AF6EE48}" dt="2024-01-12T02:25:16.834" v="1053" actId="20577"/>
          <ac:spMkLst>
            <pc:docMk/>
            <pc:sldMk cId="1793842489" sldId="264"/>
            <ac:spMk id="3" creationId="{4C57B5A6-6FB0-490F-B70F-8D16967CF765}"/>
          </ac:spMkLst>
        </pc:spChg>
      </pc:sldChg>
      <pc:sldChg chg="del">
        <pc:chgData name="達成 山田" userId="80ebdceb109c3705" providerId="LiveId" clId="{2E9D73C1-3F62-4DA7-B38F-F9B56AF6EE48}" dt="2024-01-12T02:09:44.302" v="813" actId="47"/>
        <pc:sldMkLst>
          <pc:docMk/>
          <pc:sldMk cId="2898192179" sldId="264"/>
        </pc:sldMkLst>
      </pc:sldChg>
      <pc:sldChg chg="del">
        <pc:chgData name="達成 山田" userId="80ebdceb109c3705" providerId="LiveId" clId="{2E9D73C1-3F62-4DA7-B38F-F9B56AF6EE48}" dt="2024-01-12T02:09:38.119" v="809" actId="47"/>
        <pc:sldMkLst>
          <pc:docMk/>
          <pc:sldMk cId="3344791131" sldId="265"/>
        </pc:sldMkLst>
      </pc:sldChg>
      <pc:sldChg chg="modSp new del mod">
        <pc:chgData name="達成 山田" userId="80ebdceb109c3705" providerId="LiveId" clId="{2E9D73C1-3F62-4DA7-B38F-F9B56AF6EE48}" dt="2024-01-12T01:54:03.389" v="105" actId="47"/>
        <pc:sldMkLst>
          <pc:docMk/>
          <pc:sldMk cId="2355881612" sldId="266"/>
        </pc:sldMkLst>
        <pc:spChg chg="mod">
          <ac:chgData name="達成 山田" userId="80ebdceb109c3705" providerId="LiveId" clId="{2E9D73C1-3F62-4DA7-B38F-F9B56AF6EE48}" dt="2024-01-12T01:31:05.948" v="85" actId="20577"/>
          <ac:spMkLst>
            <pc:docMk/>
            <pc:sldMk cId="2355881612" sldId="266"/>
            <ac:spMk id="2" creationId="{7360C967-7775-407B-3BEE-EA974B0E89C8}"/>
          </ac:spMkLst>
        </pc:spChg>
      </pc:sldChg>
      <pc:sldChg chg="modSp new mod">
        <pc:chgData name="達成 山田" userId="80ebdceb109c3705" providerId="LiveId" clId="{2E9D73C1-3F62-4DA7-B38F-F9B56AF6EE48}" dt="2024-01-12T02:41:40.316" v="1957" actId="1076"/>
        <pc:sldMkLst>
          <pc:docMk/>
          <pc:sldMk cId="511600125" sldId="267"/>
        </pc:sldMkLst>
        <pc:spChg chg="mod">
          <ac:chgData name="達成 山田" userId="80ebdceb109c3705" providerId="LiveId" clId="{2E9D73C1-3F62-4DA7-B38F-F9B56AF6EE48}" dt="2024-01-12T01:58:10.900" v="384" actId="20577"/>
          <ac:spMkLst>
            <pc:docMk/>
            <pc:sldMk cId="511600125" sldId="267"/>
            <ac:spMk id="2" creationId="{1B862C49-747E-AC1C-8F2E-5D8F7C48E8AD}"/>
          </ac:spMkLst>
        </pc:spChg>
        <pc:spChg chg="mod">
          <ac:chgData name="達成 山田" userId="80ebdceb109c3705" providerId="LiveId" clId="{2E9D73C1-3F62-4DA7-B38F-F9B56AF6EE48}" dt="2024-01-12T02:41:40.316" v="1957" actId="1076"/>
          <ac:spMkLst>
            <pc:docMk/>
            <pc:sldMk cId="511600125" sldId="267"/>
            <ac:spMk id="3" creationId="{E661923A-88DB-ACD7-F41E-F789CDD7F5D7}"/>
          </ac:spMkLst>
        </pc:spChg>
      </pc:sldChg>
      <pc:sldChg chg="modSp add mod">
        <pc:chgData name="達成 山田" userId="80ebdceb109c3705" providerId="LiveId" clId="{2E9D73C1-3F62-4DA7-B38F-F9B56AF6EE48}" dt="2024-01-15T05:15:01.923" v="2123" actId="20577"/>
        <pc:sldMkLst>
          <pc:docMk/>
          <pc:sldMk cId="3011581815" sldId="268"/>
        </pc:sldMkLst>
        <pc:spChg chg="mod">
          <ac:chgData name="達成 山田" userId="80ebdceb109c3705" providerId="LiveId" clId="{2E9D73C1-3F62-4DA7-B38F-F9B56AF6EE48}" dt="2024-01-15T05:15:01.923" v="2123" actId="20577"/>
          <ac:spMkLst>
            <pc:docMk/>
            <pc:sldMk cId="3011581815" sldId="268"/>
            <ac:spMk id="16" creationId="{B9E1AD66-245F-5774-D453-C235CAB8C222}"/>
          </ac:spMkLst>
        </pc:spChg>
      </pc:sldChg>
      <pc:sldChg chg="modSp add mod">
        <pc:chgData name="達成 山田" userId="80ebdceb109c3705" providerId="LiveId" clId="{2E9D73C1-3F62-4DA7-B38F-F9B56AF6EE48}" dt="2024-01-15T05:18:57.291" v="2144" actId="20577"/>
        <pc:sldMkLst>
          <pc:docMk/>
          <pc:sldMk cId="4169944867" sldId="269"/>
        </pc:sldMkLst>
        <pc:spChg chg="mod">
          <ac:chgData name="達成 山田" userId="80ebdceb109c3705" providerId="LiveId" clId="{2E9D73C1-3F62-4DA7-B38F-F9B56AF6EE48}" dt="2024-01-12T01:58:05.832" v="381" actId="113"/>
          <ac:spMkLst>
            <pc:docMk/>
            <pc:sldMk cId="4169944867" sldId="269"/>
            <ac:spMk id="2" creationId="{1B862C49-747E-AC1C-8F2E-5D8F7C48E8AD}"/>
          </ac:spMkLst>
        </pc:spChg>
        <pc:spChg chg="mod">
          <ac:chgData name="達成 山田" userId="80ebdceb109c3705" providerId="LiveId" clId="{2E9D73C1-3F62-4DA7-B38F-F9B56AF6EE48}" dt="2024-01-15T05:18:57.291" v="2144" actId="20577"/>
          <ac:spMkLst>
            <pc:docMk/>
            <pc:sldMk cId="4169944867" sldId="269"/>
            <ac:spMk id="3" creationId="{E661923A-88DB-ACD7-F41E-F789CDD7F5D7}"/>
          </ac:spMkLst>
        </pc:spChg>
      </pc:sldChg>
      <pc:sldChg chg="addSp delSp modSp new del mod">
        <pc:chgData name="達成 山田" userId="80ebdceb109c3705" providerId="LiveId" clId="{2E9D73C1-3F62-4DA7-B38F-F9B56AF6EE48}" dt="2024-01-12T02:16:12.736" v="862" actId="47"/>
        <pc:sldMkLst>
          <pc:docMk/>
          <pc:sldMk cId="2989151895" sldId="270"/>
        </pc:sldMkLst>
        <pc:spChg chg="mod">
          <ac:chgData name="達成 山田" userId="80ebdceb109c3705" providerId="LiveId" clId="{2E9D73C1-3F62-4DA7-B38F-F9B56AF6EE48}" dt="2024-01-12T02:02:05.958" v="676" actId="2711"/>
          <ac:spMkLst>
            <pc:docMk/>
            <pc:sldMk cId="2989151895" sldId="270"/>
            <ac:spMk id="2" creationId="{441A2716-3415-7D5E-9ABD-5689719CD23D}"/>
          </ac:spMkLst>
        </pc:spChg>
        <pc:spChg chg="add del">
          <ac:chgData name="達成 山田" userId="80ebdceb109c3705" providerId="LiveId" clId="{2E9D73C1-3F62-4DA7-B38F-F9B56AF6EE48}" dt="2024-01-12T02:04:51.345" v="728" actId="478"/>
          <ac:spMkLst>
            <pc:docMk/>
            <pc:sldMk cId="2989151895" sldId="270"/>
            <ac:spMk id="6" creationId="{DB0CE08D-9688-E6AA-2218-3A5FD1A59EA9}"/>
          </ac:spMkLst>
        </pc:spChg>
        <pc:spChg chg="add del">
          <ac:chgData name="達成 山田" userId="80ebdceb109c3705" providerId="LiveId" clId="{2E9D73C1-3F62-4DA7-B38F-F9B56AF6EE48}" dt="2024-01-12T02:05:00.390" v="730" actId="478"/>
          <ac:spMkLst>
            <pc:docMk/>
            <pc:sldMk cId="2989151895" sldId="270"/>
            <ac:spMk id="7" creationId="{AB777ABC-18B3-A621-5474-DE54F408966C}"/>
          </ac:spMkLst>
        </pc:spChg>
        <pc:picChg chg="add mod">
          <ac:chgData name="達成 山田" userId="80ebdceb109c3705" providerId="LiveId" clId="{2E9D73C1-3F62-4DA7-B38F-F9B56AF6EE48}" dt="2024-01-12T02:05:26.822" v="734" actId="1076"/>
          <ac:picMkLst>
            <pc:docMk/>
            <pc:sldMk cId="2989151895" sldId="270"/>
            <ac:picMk id="9" creationId="{10E88189-8E3D-552E-8877-224F9BA0E1C6}"/>
          </ac:picMkLst>
        </pc:picChg>
      </pc:sldChg>
      <pc:sldChg chg="modSp new add del mod ord">
        <pc:chgData name="達成 山田" userId="80ebdceb109c3705" providerId="LiveId" clId="{2E9D73C1-3F62-4DA7-B38F-F9B56AF6EE48}" dt="2024-01-12T02:31:03.518" v="1284" actId="20577"/>
        <pc:sldMkLst>
          <pc:docMk/>
          <pc:sldMk cId="1842273771" sldId="271"/>
        </pc:sldMkLst>
        <pc:spChg chg="mod">
          <ac:chgData name="達成 山田" userId="80ebdceb109c3705" providerId="LiveId" clId="{2E9D73C1-3F62-4DA7-B38F-F9B56AF6EE48}" dt="2024-01-12T02:31:03.518" v="1284" actId="20577"/>
          <ac:spMkLst>
            <pc:docMk/>
            <pc:sldMk cId="1842273771" sldId="271"/>
            <ac:spMk id="2" creationId="{B89F362A-6723-7337-359E-43E35F6480C9}"/>
          </ac:spMkLst>
        </pc:spChg>
      </pc:sldChg>
      <pc:sldChg chg="modSp new mod">
        <pc:chgData name="達成 山田" userId="80ebdceb109c3705" providerId="LiveId" clId="{2E9D73C1-3F62-4DA7-B38F-F9B56AF6EE48}" dt="2024-01-12T02:34:34.402" v="1366" actId="113"/>
        <pc:sldMkLst>
          <pc:docMk/>
          <pc:sldMk cId="1407813016" sldId="272"/>
        </pc:sldMkLst>
        <pc:spChg chg="mod">
          <ac:chgData name="達成 山田" userId="80ebdceb109c3705" providerId="LiveId" clId="{2E9D73C1-3F62-4DA7-B38F-F9B56AF6EE48}" dt="2024-01-12T02:02:56.161" v="699" actId="2711"/>
          <ac:spMkLst>
            <pc:docMk/>
            <pc:sldMk cId="1407813016" sldId="272"/>
            <ac:spMk id="2" creationId="{1113680E-DC4F-57DD-0887-20A31A76B774}"/>
          </ac:spMkLst>
        </pc:spChg>
        <pc:spChg chg="mod">
          <ac:chgData name="達成 山田" userId="80ebdceb109c3705" providerId="LiveId" clId="{2E9D73C1-3F62-4DA7-B38F-F9B56AF6EE48}" dt="2024-01-12T02:34:34.402" v="1366" actId="113"/>
          <ac:spMkLst>
            <pc:docMk/>
            <pc:sldMk cId="1407813016" sldId="272"/>
            <ac:spMk id="3" creationId="{00526AC3-0B42-5D40-8A9E-B83ADC6FA36F}"/>
          </ac:spMkLst>
        </pc:spChg>
      </pc:sldChg>
      <pc:sldChg chg="modSp mod ord">
        <pc:chgData name="達成 山田" userId="80ebdceb109c3705" providerId="LiveId" clId="{2E9D73C1-3F62-4DA7-B38F-F9B56AF6EE48}" dt="2024-01-15T04:23:27.531" v="2112" actId="2710"/>
        <pc:sldMkLst>
          <pc:docMk/>
          <pc:sldMk cId="2109165919" sldId="273"/>
        </pc:sldMkLst>
        <pc:spChg chg="mod">
          <ac:chgData name="達成 山田" userId="80ebdceb109c3705" providerId="LiveId" clId="{2E9D73C1-3F62-4DA7-B38F-F9B56AF6EE48}" dt="2024-01-15T04:23:27.531" v="2112" actId="2710"/>
          <ac:spMkLst>
            <pc:docMk/>
            <pc:sldMk cId="2109165919" sldId="273"/>
            <ac:spMk id="3" creationId="{946040FB-CB28-ABA8-AA8D-718E5A0FD750}"/>
          </ac:spMkLst>
        </pc:spChg>
      </pc:sldChg>
      <pc:sldChg chg="modSp new del mod ord">
        <pc:chgData name="達成 山田" userId="80ebdceb109c3705" providerId="LiveId" clId="{2E9D73C1-3F62-4DA7-B38F-F9B56AF6EE48}" dt="2024-01-12T02:10:43.305" v="832" actId="47"/>
        <pc:sldMkLst>
          <pc:docMk/>
          <pc:sldMk cId="502137465" sldId="274"/>
        </pc:sldMkLst>
        <pc:spChg chg="mod">
          <ac:chgData name="達成 山田" userId="80ebdceb109c3705" providerId="LiveId" clId="{2E9D73C1-3F62-4DA7-B38F-F9B56AF6EE48}" dt="2024-01-12T02:07:59.212" v="764" actId="2711"/>
          <ac:spMkLst>
            <pc:docMk/>
            <pc:sldMk cId="502137465" sldId="274"/>
            <ac:spMk id="2" creationId="{B3EF6E76-320D-CEF1-65D1-724779393D28}"/>
          </ac:spMkLst>
        </pc:spChg>
      </pc:sldChg>
      <pc:sldChg chg="modSp mod ord">
        <pc:chgData name="達成 山田" userId="80ebdceb109c3705" providerId="LiveId" clId="{2E9D73C1-3F62-4DA7-B38F-F9B56AF6EE48}" dt="2024-01-15T04:38:04.657" v="2117"/>
        <pc:sldMkLst>
          <pc:docMk/>
          <pc:sldMk cId="987911788" sldId="275"/>
        </pc:sldMkLst>
        <pc:spChg chg="mod">
          <ac:chgData name="達成 山田" userId="80ebdceb109c3705" providerId="LiveId" clId="{2E9D73C1-3F62-4DA7-B38F-F9B56AF6EE48}" dt="2024-01-12T02:18:46.466" v="897" actId="2711"/>
          <ac:spMkLst>
            <pc:docMk/>
            <pc:sldMk cId="987911788" sldId="275"/>
            <ac:spMk id="2" creationId="{D79EC985-F7F7-193A-2E98-A94509818741}"/>
          </ac:spMkLst>
        </pc:spChg>
        <pc:spChg chg="mod">
          <ac:chgData name="達成 山田" userId="80ebdceb109c3705" providerId="LiveId" clId="{2E9D73C1-3F62-4DA7-B38F-F9B56AF6EE48}" dt="2024-01-12T02:19:41.598" v="922" actId="20577"/>
          <ac:spMkLst>
            <pc:docMk/>
            <pc:sldMk cId="987911788" sldId="275"/>
            <ac:spMk id="3" creationId="{CB46AA83-9987-B048-7288-B5CE4EFCA546}"/>
          </ac:spMkLst>
        </pc:spChg>
      </pc:sldChg>
      <pc:sldChg chg="delSp modSp add mod">
        <pc:chgData name="達成 山田" userId="80ebdceb109c3705" providerId="LiveId" clId="{2E9D73C1-3F62-4DA7-B38F-F9B56AF6EE48}" dt="2024-01-12T02:16:51.912" v="883" actId="20577"/>
        <pc:sldMkLst>
          <pc:docMk/>
          <pc:sldMk cId="3515236383" sldId="276"/>
        </pc:sldMkLst>
        <pc:spChg chg="mod">
          <ac:chgData name="達成 山田" userId="80ebdceb109c3705" providerId="LiveId" clId="{2E9D73C1-3F62-4DA7-B38F-F9B56AF6EE48}" dt="2024-01-12T02:16:51.912" v="883" actId="20577"/>
          <ac:spMkLst>
            <pc:docMk/>
            <pc:sldMk cId="3515236383" sldId="276"/>
            <ac:spMk id="2" creationId="{441A2716-3415-7D5E-9ABD-5689719CD23D}"/>
          </ac:spMkLst>
        </pc:spChg>
        <pc:spChg chg="mod">
          <ac:chgData name="達成 山田" userId="80ebdceb109c3705" providerId="LiveId" clId="{2E9D73C1-3F62-4DA7-B38F-F9B56AF6EE48}" dt="2024-01-12T02:09:11.232" v="786"/>
          <ac:spMkLst>
            <pc:docMk/>
            <pc:sldMk cId="3515236383" sldId="276"/>
            <ac:spMk id="3" creationId="{8097AF64-4A15-C856-8584-7850DAE05EC5}"/>
          </ac:spMkLst>
        </pc:spChg>
        <pc:picChg chg="del">
          <ac:chgData name="達成 山田" userId="80ebdceb109c3705" providerId="LiveId" clId="{2E9D73C1-3F62-4DA7-B38F-F9B56AF6EE48}" dt="2024-01-12T02:08:54.565" v="770" actId="478"/>
          <ac:picMkLst>
            <pc:docMk/>
            <pc:sldMk cId="3515236383" sldId="276"/>
            <ac:picMk id="9" creationId="{10E88189-8E3D-552E-8877-224F9BA0E1C6}"/>
          </ac:picMkLst>
        </pc:picChg>
      </pc:sldChg>
      <pc:sldChg chg="addSp delSp modSp new mod">
        <pc:chgData name="達成 山田" userId="80ebdceb109c3705" providerId="LiveId" clId="{2E9D73C1-3F62-4DA7-B38F-F9B56AF6EE48}" dt="2024-01-15T05:19:26.736" v="2172" actId="20577"/>
        <pc:sldMkLst>
          <pc:docMk/>
          <pc:sldMk cId="2988418518" sldId="277"/>
        </pc:sldMkLst>
        <pc:spChg chg="mod">
          <ac:chgData name="達成 山田" userId="80ebdceb109c3705" providerId="LiveId" clId="{2E9D73C1-3F62-4DA7-B38F-F9B56AF6EE48}" dt="2024-01-15T05:19:26.736" v="2172" actId="20577"/>
          <ac:spMkLst>
            <pc:docMk/>
            <pc:sldMk cId="2988418518" sldId="277"/>
            <ac:spMk id="2" creationId="{9B5F17C3-AB79-3D35-656F-867DC39CEE6A}"/>
          </ac:spMkLst>
        </pc:spChg>
        <pc:spChg chg="mod">
          <ac:chgData name="達成 山田" userId="80ebdceb109c3705" providerId="LiveId" clId="{2E9D73C1-3F62-4DA7-B38F-F9B56AF6EE48}" dt="2024-01-12T02:22:36.278" v="1026" actId="21"/>
          <ac:spMkLst>
            <pc:docMk/>
            <pc:sldMk cId="2988418518" sldId="277"/>
            <ac:spMk id="3" creationId="{1CA25E42-5BD0-E026-6982-982166F6DEEF}"/>
          </ac:spMkLst>
        </pc:spChg>
        <pc:picChg chg="add del mod">
          <ac:chgData name="達成 山田" userId="80ebdceb109c3705" providerId="LiveId" clId="{2E9D73C1-3F62-4DA7-B38F-F9B56AF6EE48}" dt="2024-01-12T02:22:46.972" v="1038" actId="21"/>
          <ac:picMkLst>
            <pc:docMk/>
            <pc:sldMk cId="2988418518" sldId="277"/>
            <ac:picMk id="7" creationId="{84D8FA59-E70C-EAEA-D0B6-E6CBA952C336}"/>
          </ac:picMkLst>
        </pc:picChg>
      </pc:sldChg>
      <pc:sldChg chg="addSp modSp add mod">
        <pc:chgData name="達成 山田" userId="80ebdceb109c3705" providerId="LiveId" clId="{2E9D73C1-3F62-4DA7-B38F-F9B56AF6EE48}" dt="2024-01-12T02:24:00.696" v="1043" actId="1440"/>
        <pc:sldMkLst>
          <pc:docMk/>
          <pc:sldMk cId="513534193" sldId="278"/>
        </pc:sldMkLst>
        <pc:spChg chg="mod">
          <ac:chgData name="達成 山田" userId="80ebdceb109c3705" providerId="LiveId" clId="{2E9D73C1-3F62-4DA7-B38F-F9B56AF6EE48}" dt="2024-01-12T02:10:11.373" v="830" actId="20577"/>
          <ac:spMkLst>
            <pc:docMk/>
            <pc:sldMk cId="513534193" sldId="278"/>
            <ac:spMk id="2" creationId="{9B5F17C3-AB79-3D35-656F-867DC39CEE6A}"/>
          </ac:spMkLst>
        </pc:spChg>
        <pc:spChg chg="mod">
          <ac:chgData name="達成 山田" userId="80ebdceb109c3705" providerId="LiveId" clId="{2E9D73C1-3F62-4DA7-B38F-F9B56AF6EE48}" dt="2024-01-12T02:22:44.254" v="1037" actId="20577"/>
          <ac:spMkLst>
            <pc:docMk/>
            <pc:sldMk cId="513534193" sldId="278"/>
            <ac:spMk id="3" creationId="{1CA25E42-5BD0-E026-6982-982166F6DEEF}"/>
          </ac:spMkLst>
        </pc:spChg>
        <pc:picChg chg="add mod">
          <ac:chgData name="達成 山田" userId="80ebdceb109c3705" providerId="LiveId" clId="{2E9D73C1-3F62-4DA7-B38F-F9B56AF6EE48}" dt="2024-01-12T02:24:00.696" v="1043" actId="1440"/>
          <ac:picMkLst>
            <pc:docMk/>
            <pc:sldMk cId="513534193" sldId="278"/>
            <ac:picMk id="7" creationId="{84D8FA59-E70C-EAEA-D0B6-E6CBA952C336}"/>
          </ac:picMkLst>
        </pc:picChg>
      </pc:sldChg>
      <pc:sldChg chg="new del">
        <pc:chgData name="達成 山田" userId="80ebdceb109c3705" providerId="LiveId" clId="{2E9D73C1-3F62-4DA7-B38F-F9B56AF6EE48}" dt="2024-01-12T02:10:05.430" v="816" actId="680"/>
        <pc:sldMkLst>
          <pc:docMk/>
          <pc:sldMk cId="1482263604" sldId="278"/>
        </pc:sldMkLst>
      </pc:sldChg>
      <pc:sldChg chg="new del">
        <pc:chgData name="達成 山田" userId="80ebdceb109c3705" providerId="LiveId" clId="{2E9D73C1-3F62-4DA7-B38F-F9B56AF6EE48}" dt="2024-01-12T02:13:02.333" v="834" actId="47"/>
        <pc:sldMkLst>
          <pc:docMk/>
          <pc:sldMk cId="978669542" sldId="279"/>
        </pc:sldMkLst>
      </pc:sldChg>
      <pc:sldChg chg="modSp new mod modShow">
        <pc:chgData name="達成 山田" userId="80ebdceb109c3705" providerId="LiveId" clId="{2E9D73C1-3F62-4DA7-B38F-F9B56AF6EE48}" dt="2024-01-15T04:23:52.661" v="2115" actId="729"/>
        <pc:sldMkLst>
          <pc:docMk/>
          <pc:sldMk cId="3688131574" sldId="279"/>
        </pc:sldMkLst>
        <pc:spChg chg="mod">
          <ac:chgData name="達成 山田" userId="80ebdceb109c3705" providerId="LiveId" clId="{2E9D73C1-3F62-4DA7-B38F-F9B56AF6EE48}" dt="2024-01-15T04:23:41.237" v="2114" actId="2711"/>
          <ac:spMkLst>
            <pc:docMk/>
            <pc:sldMk cId="3688131574" sldId="279"/>
            <ac:spMk id="2" creationId="{2EB8CB8C-FFED-102D-0057-582D1302E7D4}"/>
          </ac:spMkLst>
        </pc:spChg>
        <pc:spChg chg="mod">
          <ac:chgData name="達成 山田" userId="80ebdceb109c3705" providerId="LiveId" clId="{2E9D73C1-3F62-4DA7-B38F-F9B56AF6EE48}" dt="2024-01-12T02:59:48.990" v="2109" actId="21"/>
          <ac:spMkLst>
            <pc:docMk/>
            <pc:sldMk cId="3688131574" sldId="279"/>
            <ac:spMk id="3" creationId="{01B8FA7E-E7DE-3E08-BF07-CF19E22DD223}"/>
          </ac:spMkLst>
        </pc:spChg>
      </pc:sldChg>
      <pc:sldChg chg="modSp new mod ord">
        <pc:chgData name="達成 山田" userId="80ebdceb109c3705" providerId="LiveId" clId="{2E9D73C1-3F62-4DA7-B38F-F9B56AF6EE48}" dt="2024-01-15T05:36:01.640" v="2633"/>
        <pc:sldMkLst>
          <pc:docMk/>
          <pc:sldMk cId="2963524771" sldId="280"/>
        </pc:sldMkLst>
        <pc:spChg chg="mod">
          <ac:chgData name="達成 山田" userId="80ebdceb109c3705" providerId="LiveId" clId="{2E9D73C1-3F62-4DA7-B38F-F9B56AF6EE48}" dt="2024-01-15T05:20:28.540" v="2211" actId="2711"/>
          <ac:spMkLst>
            <pc:docMk/>
            <pc:sldMk cId="2963524771" sldId="280"/>
            <ac:spMk id="2" creationId="{F0A7CAB9-2A08-06E0-1B4A-5B3E9380FD3D}"/>
          </ac:spMkLst>
        </pc:spChg>
      </pc:sldChg>
      <pc:sldChg chg="addSp delSp modSp new mod">
        <pc:chgData name="達成 山田" userId="80ebdceb109c3705" providerId="LiveId" clId="{2E9D73C1-3F62-4DA7-B38F-F9B56AF6EE48}" dt="2024-01-15T05:37:13.241" v="2639" actId="1076"/>
        <pc:sldMkLst>
          <pc:docMk/>
          <pc:sldMk cId="3909476192" sldId="281"/>
        </pc:sldMkLst>
        <pc:spChg chg="mod">
          <ac:chgData name="達成 山田" userId="80ebdceb109c3705" providerId="LiveId" clId="{2E9D73C1-3F62-4DA7-B38F-F9B56AF6EE48}" dt="2024-01-15T05:20:49.814" v="2237" actId="20577"/>
          <ac:spMkLst>
            <pc:docMk/>
            <pc:sldMk cId="3909476192" sldId="281"/>
            <ac:spMk id="2" creationId="{CBA24683-6D38-F2AF-C83C-AF38E7C5322A}"/>
          </ac:spMkLst>
        </pc:spChg>
        <pc:spChg chg="mod">
          <ac:chgData name="達成 山田" userId="80ebdceb109c3705" providerId="LiveId" clId="{2E9D73C1-3F62-4DA7-B38F-F9B56AF6EE48}" dt="2024-01-15T05:36:51.381" v="2636" actId="1076"/>
          <ac:spMkLst>
            <pc:docMk/>
            <pc:sldMk cId="3909476192" sldId="281"/>
            <ac:spMk id="3" creationId="{1E44D6B1-CA2C-812F-B094-3523AC90CD23}"/>
          </ac:spMkLst>
        </pc:spChg>
        <pc:spChg chg="del mod">
          <ac:chgData name="達成 山田" userId="80ebdceb109c3705" providerId="LiveId" clId="{2E9D73C1-3F62-4DA7-B38F-F9B56AF6EE48}" dt="2024-01-15T05:23:58.260" v="2285" actId="478"/>
          <ac:spMkLst>
            <pc:docMk/>
            <pc:sldMk cId="3909476192" sldId="281"/>
            <ac:spMk id="3" creationId="{64CFC184-80B2-92FD-446C-70ED72C9932B}"/>
          </ac:spMkLst>
        </pc:spChg>
        <pc:spChg chg="add mod">
          <ac:chgData name="達成 山田" userId="80ebdceb109c3705" providerId="LiveId" clId="{2E9D73C1-3F62-4DA7-B38F-F9B56AF6EE48}" dt="2024-01-15T05:34:37.859" v="2631" actId="20577"/>
          <ac:spMkLst>
            <pc:docMk/>
            <pc:sldMk cId="3909476192" sldId="281"/>
            <ac:spMk id="6" creationId="{39563E24-9D94-F7D6-F64A-F6A79B27515E}"/>
          </ac:spMkLst>
        </pc:spChg>
        <pc:spChg chg="add mod">
          <ac:chgData name="達成 山田" userId="80ebdceb109c3705" providerId="LiveId" clId="{2E9D73C1-3F62-4DA7-B38F-F9B56AF6EE48}" dt="2024-01-15T05:30:13.130" v="2586" actId="21"/>
          <ac:spMkLst>
            <pc:docMk/>
            <pc:sldMk cId="3909476192" sldId="281"/>
            <ac:spMk id="7" creationId="{AFACF1AD-E7E9-CD8B-8AA2-1EDE65ED3ED1}"/>
          </ac:spMkLst>
        </pc:spChg>
        <pc:spChg chg="add mod">
          <ac:chgData name="達成 山田" userId="80ebdceb109c3705" providerId="LiveId" clId="{2E9D73C1-3F62-4DA7-B38F-F9B56AF6EE48}" dt="2024-01-15T05:34:19.577" v="2625" actId="14861"/>
          <ac:spMkLst>
            <pc:docMk/>
            <pc:sldMk cId="3909476192" sldId="281"/>
            <ac:spMk id="9" creationId="{CD6BF580-B7EC-5A44-077A-408B2A5BE971}"/>
          </ac:spMkLst>
        </pc:spChg>
        <pc:spChg chg="add del mod">
          <ac:chgData name="達成 山田" userId="80ebdceb109c3705" providerId="LiveId" clId="{2E9D73C1-3F62-4DA7-B38F-F9B56AF6EE48}" dt="2024-01-15T05:32:30.032" v="2606" actId="478"/>
          <ac:spMkLst>
            <pc:docMk/>
            <pc:sldMk cId="3909476192" sldId="281"/>
            <ac:spMk id="11" creationId="{B0017677-0ECE-D408-DE57-096BB24F687E}"/>
          </ac:spMkLst>
        </pc:spChg>
        <pc:spChg chg="add mod">
          <ac:chgData name="達成 山田" userId="80ebdceb109c3705" providerId="LiveId" clId="{2E9D73C1-3F62-4DA7-B38F-F9B56AF6EE48}" dt="2024-01-15T05:37:02.497" v="2637" actId="1076"/>
          <ac:spMkLst>
            <pc:docMk/>
            <pc:sldMk cId="3909476192" sldId="281"/>
            <ac:spMk id="12" creationId="{B614B38B-9D01-4EDC-27BD-2421AA729981}"/>
          </ac:spMkLst>
        </pc:spChg>
        <pc:spChg chg="add mod">
          <ac:chgData name="達成 山田" userId="80ebdceb109c3705" providerId="LiveId" clId="{2E9D73C1-3F62-4DA7-B38F-F9B56AF6EE48}" dt="2024-01-15T05:34:19.577" v="2625" actId="14861"/>
          <ac:spMkLst>
            <pc:docMk/>
            <pc:sldMk cId="3909476192" sldId="281"/>
            <ac:spMk id="14" creationId="{808BEC84-B563-4966-9B77-0FCBBD96B9EE}"/>
          </ac:spMkLst>
        </pc:spChg>
        <pc:picChg chg="mod">
          <ac:chgData name="達成 山田" userId="80ebdceb109c3705" providerId="LiveId" clId="{2E9D73C1-3F62-4DA7-B38F-F9B56AF6EE48}" dt="2024-01-15T05:36:46.883" v="2634" actId="1076"/>
          <ac:picMkLst>
            <pc:docMk/>
            <pc:sldMk cId="3909476192" sldId="281"/>
            <ac:picMk id="10" creationId="{C0D36881-B042-25E0-CB11-D0D0765E8314}"/>
          </ac:picMkLst>
        </pc:picChg>
        <pc:picChg chg="mod">
          <ac:chgData name="達成 山田" userId="80ebdceb109c3705" providerId="LiveId" clId="{2E9D73C1-3F62-4DA7-B38F-F9B56AF6EE48}" dt="2024-01-15T05:37:13.241" v="2639" actId="1076"/>
          <ac:picMkLst>
            <pc:docMk/>
            <pc:sldMk cId="3909476192" sldId="281"/>
            <ac:picMk id="13" creationId="{5BAAD93F-33A0-E205-C87B-F60661E50077}"/>
          </ac:picMkLst>
        </pc:picChg>
      </pc:sldChg>
    </pc:docChg>
  </pc:docChgLst>
  <pc:docChgLst>
    <pc:chgData name="しゅんすけ ポンコツ" userId="a4cce66e0414fe05" providerId="LiveId" clId="{0D67CF05-B925-4082-B7FD-ACA614CB754F}"/>
    <pc:docChg chg="custSel modSld">
      <pc:chgData name="しゅんすけ ポンコツ" userId="a4cce66e0414fe05" providerId="LiveId" clId="{0D67CF05-B925-4082-B7FD-ACA614CB754F}" dt="2024-01-19T03:10:12.801" v="108"/>
      <pc:docMkLst>
        <pc:docMk/>
      </pc:docMkLst>
      <pc:sldChg chg="modSp mod">
        <pc:chgData name="しゅんすけ ポンコツ" userId="a4cce66e0414fe05" providerId="LiveId" clId="{0D67CF05-B925-4082-B7FD-ACA614CB754F}" dt="2024-01-19T03:10:12.801" v="108"/>
        <pc:sldMkLst>
          <pc:docMk/>
          <pc:sldMk cId="3011581815" sldId="268"/>
        </pc:sldMkLst>
        <pc:spChg chg="mod">
          <ac:chgData name="しゅんすけ ポンコツ" userId="a4cce66e0414fe05" providerId="LiveId" clId="{0D67CF05-B925-4082-B7FD-ACA614CB754F}" dt="2024-01-19T03:10:12.801" v="108"/>
          <ac:spMkLst>
            <pc:docMk/>
            <pc:sldMk cId="3011581815" sldId="268"/>
            <ac:spMk id="16" creationId="{B9E1AD66-245F-5774-D453-C235CAB8C222}"/>
          </ac:spMkLst>
        </pc:spChg>
      </pc:sldChg>
      <pc:sldChg chg="addSp modSp mod">
        <pc:chgData name="しゅんすけ ポンコツ" userId="a4cce66e0414fe05" providerId="LiveId" clId="{0D67CF05-B925-4082-B7FD-ACA614CB754F}" dt="2024-01-19T02:05:25.856" v="102" actId="1076"/>
        <pc:sldMkLst>
          <pc:docMk/>
          <pc:sldMk cId="2109165919" sldId="273"/>
        </pc:sldMkLst>
        <pc:spChg chg="add mod">
          <ac:chgData name="しゅんすけ ポンコツ" userId="a4cce66e0414fe05" providerId="LiveId" clId="{0D67CF05-B925-4082-B7FD-ACA614CB754F}" dt="2024-01-19T01:12:37.098" v="99" actId="1076"/>
          <ac:spMkLst>
            <pc:docMk/>
            <pc:sldMk cId="2109165919" sldId="273"/>
            <ac:spMk id="6" creationId="{02B96D07-8561-33C8-2FD9-2A4EF7229AC9}"/>
          </ac:spMkLst>
        </pc:spChg>
        <pc:spChg chg="mod">
          <ac:chgData name="しゅんすけ ポンコツ" userId="a4cce66e0414fe05" providerId="LiveId" clId="{0D67CF05-B925-4082-B7FD-ACA614CB754F}" dt="2024-01-19T01:12:21.014" v="93" actId="1076"/>
          <ac:spMkLst>
            <pc:docMk/>
            <pc:sldMk cId="2109165919" sldId="273"/>
            <ac:spMk id="8" creationId="{D10D3258-4D0B-9DDE-ED6B-143DC2A35FA6}"/>
          </ac:spMkLst>
        </pc:spChg>
        <pc:picChg chg="add mod">
          <ac:chgData name="しゅんすけ ポンコツ" userId="a4cce66e0414fe05" providerId="LiveId" clId="{0D67CF05-B925-4082-B7FD-ACA614CB754F}" dt="2024-01-19T02:05:25.856" v="102" actId="1076"/>
          <ac:picMkLst>
            <pc:docMk/>
            <pc:sldMk cId="2109165919" sldId="273"/>
            <ac:picMk id="9" creationId="{FB9B907A-33CD-7B86-A784-1910E26FCB37}"/>
          </ac:picMkLst>
        </pc:picChg>
      </pc:sldChg>
      <pc:sldChg chg="addSp modSp mod">
        <pc:chgData name="しゅんすけ ポンコツ" userId="a4cce66e0414fe05" providerId="LiveId" clId="{0D67CF05-B925-4082-B7FD-ACA614CB754F}" dt="2024-01-19T02:00:36.275" v="101" actId="1076"/>
        <pc:sldMkLst>
          <pc:docMk/>
          <pc:sldMk cId="3515236383" sldId="276"/>
        </pc:sldMkLst>
        <pc:picChg chg="add mod">
          <ac:chgData name="しゅんすけ ポンコツ" userId="a4cce66e0414fe05" providerId="LiveId" clId="{0D67CF05-B925-4082-B7FD-ACA614CB754F}" dt="2024-01-19T02:00:36.275" v="101" actId="1076"/>
          <ac:picMkLst>
            <pc:docMk/>
            <pc:sldMk cId="3515236383" sldId="276"/>
            <ac:picMk id="7" creationId="{C6930136-0DA4-8F11-2FCF-992A3E40EC49}"/>
          </ac:picMkLst>
        </pc:picChg>
      </pc:sldChg>
      <pc:sldChg chg="modSp mod">
        <pc:chgData name="しゅんすけ ポンコツ" userId="a4cce66e0414fe05" providerId="LiveId" clId="{0D67CF05-B925-4082-B7FD-ACA614CB754F}" dt="2024-01-19T00:43:46.665" v="48" actId="1076"/>
        <pc:sldMkLst>
          <pc:docMk/>
          <pc:sldMk cId="3909476192" sldId="281"/>
        </pc:sldMkLst>
        <pc:spChg chg="mod">
          <ac:chgData name="しゅんすけ ポンコツ" userId="a4cce66e0414fe05" providerId="LiveId" clId="{0D67CF05-B925-4082-B7FD-ACA614CB754F}" dt="2024-01-19T00:43:46.665" v="48" actId="1076"/>
          <ac:spMkLst>
            <pc:docMk/>
            <pc:sldMk cId="3909476192" sldId="281"/>
            <ac:spMk id="14" creationId="{808BEC84-B563-4966-9B77-0FCBBD96B9EE}"/>
          </ac:spMkLst>
        </pc:spChg>
        <pc:spChg chg="mod">
          <ac:chgData name="しゅんすけ ポンコツ" userId="a4cce66e0414fe05" providerId="LiveId" clId="{0D67CF05-B925-4082-B7FD-ACA614CB754F}" dt="2024-01-19T00:43:44.020" v="47" actId="1076"/>
          <ac:spMkLst>
            <pc:docMk/>
            <pc:sldMk cId="3909476192" sldId="281"/>
            <ac:spMk id="15" creationId="{2100A4CA-00A3-E2D6-6781-3D25B1CAEBE8}"/>
          </ac:spMkLst>
        </pc:spChg>
      </pc:sldChg>
      <pc:sldChg chg="addSp delSp modSp mod">
        <pc:chgData name="しゅんすけ ポンコツ" userId="a4cce66e0414fe05" providerId="LiveId" clId="{0D67CF05-B925-4082-B7FD-ACA614CB754F}" dt="2024-01-19T00:55:54.089" v="63" actId="5793"/>
        <pc:sldMkLst>
          <pc:docMk/>
          <pc:sldMk cId="2410019267" sldId="283"/>
        </pc:sldMkLst>
        <pc:spChg chg="mod">
          <ac:chgData name="しゅんすけ ポンコツ" userId="a4cce66e0414fe05" providerId="LiveId" clId="{0D67CF05-B925-4082-B7FD-ACA614CB754F}" dt="2024-01-19T00:55:54.089" v="63" actId="5793"/>
          <ac:spMkLst>
            <pc:docMk/>
            <pc:sldMk cId="2410019267" sldId="283"/>
            <ac:spMk id="3" creationId="{3B33ADA2-1EC0-5869-3C3F-722CB52AF11B}"/>
          </ac:spMkLst>
        </pc:spChg>
        <pc:spChg chg="add del mod">
          <ac:chgData name="しゅんすけ ポンコツ" userId="a4cce66e0414fe05" providerId="LiveId" clId="{0D67CF05-B925-4082-B7FD-ACA614CB754F}" dt="2024-01-19T00:29:26.222" v="33"/>
          <ac:spMkLst>
            <pc:docMk/>
            <pc:sldMk cId="2410019267" sldId="283"/>
            <ac:spMk id="7" creationId="{26AB7D6B-54A7-79EE-D52E-E6D80FA23469}"/>
          </ac:spMkLst>
        </pc:spChg>
      </pc:sldChg>
    </pc:docChg>
  </pc:docChgLst>
  <pc:docChgLst>
    <pc:chgData name="ゲスト ユーザー" providerId="Windows Live" clId="Web-{8FF5C5E3-EB26-4BCE-AEB0-997DCFC1D97C}"/>
    <pc:docChg chg="sldOrd">
      <pc:chgData name="ゲスト ユーザー" userId="" providerId="Windows Live" clId="Web-{8FF5C5E3-EB26-4BCE-AEB0-997DCFC1D97C}" dt="2024-01-19T01:05:27.979" v="0"/>
      <pc:docMkLst>
        <pc:docMk/>
      </pc:docMkLst>
      <pc:sldChg chg="ord">
        <pc:chgData name="ゲスト ユーザー" userId="" providerId="Windows Live" clId="Web-{8FF5C5E3-EB26-4BCE-AEB0-997DCFC1D97C}" dt="2024-01-19T01:05:27.979" v="0"/>
        <pc:sldMkLst>
          <pc:docMk/>
          <pc:sldMk cId="3909476192" sldId="281"/>
        </pc:sldMkLst>
      </pc:sldChg>
    </pc:docChg>
  </pc:docChgLst>
  <pc:docChgLst>
    <pc:chgData name="ポンコツ しゅんすけ" userId="a4cce66e0414fe05" providerId="Windows Live" clId="Web-{95810FA1-3BAE-4074-A32D-5EFABDA38BD1}"/>
    <pc:docChg chg="modSld">
      <pc:chgData name="ポンコツ しゅんすけ" userId="a4cce66e0414fe05" providerId="Windows Live" clId="Web-{95810FA1-3BAE-4074-A32D-5EFABDA38BD1}" dt="2024-01-19T00:49:14.530" v="1" actId="20577"/>
      <pc:docMkLst>
        <pc:docMk/>
      </pc:docMkLst>
      <pc:sldChg chg="modSp">
        <pc:chgData name="ポンコツ しゅんすけ" userId="a4cce66e0414fe05" providerId="Windows Live" clId="Web-{95810FA1-3BAE-4074-A32D-5EFABDA38BD1}" dt="2024-01-19T00:49:14.530" v="1" actId="20577"/>
        <pc:sldMkLst>
          <pc:docMk/>
          <pc:sldMk cId="2410019267" sldId="283"/>
        </pc:sldMkLst>
        <pc:spChg chg="mod">
          <ac:chgData name="ポンコツ しゅんすけ" userId="a4cce66e0414fe05" providerId="Windows Live" clId="Web-{95810FA1-3BAE-4074-A32D-5EFABDA38BD1}" dt="2024-01-19T00:49:14.530" v="1" actId="20577"/>
          <ac:spMkLst>
            <pc:docMk/>
            <pc:sldMk cId="2410019267" sldId="283"/>
            <ac:spMk id="3" creationId="{3B33ADA2-1EC0-5869-3C3F-722CB52AF11B}"/>
          </ac:spMkLst>
        </pc:spChg>
      </pc:sldChg>
    </pc:docChg>
  </pc:docChgLst>
  <pc:docChgLst>
    <pc:chgData name="ゲスト ユーザー" providerId="Windows Live" clId="Web-{BF190B87-B5EF-497B-9586-362902A59D04}"/>
    <pc:docChg chg="modSld">
      <pc:chgData name="ゲスト ユーザー" userId="" providerId="Windows Live" clId="Web-{BF190B87-B5EF-497B-9586-362902A59D04}" dt="2024-01-15T05:29:24.249" v="53" actId="1076"/>
      <pc:docMkLst>
        <pc:docMk/>
      </pc:docMkLst>
      <pc:sldChg chg="modSp">
        <pc:chgData name="ゲスト ユーザー" userId="" providerId="Windows Live" clId="Web-{BF190B87-B5EF-497B-9586-362902A59D04}" dt="2024-01-15T04:39:54.415" v="4" actId="20577"/>
        <pc:sldMkLst>
          <pc:docMk/>
          <pc:sldMk cId="2988418518" sldId="277"/>
        </pc:sldMkLst>
        <pc:spChg chg="mod">
          <ac:chgData name="ゲスト ユーザー" userId="" providerId="Windows Live" clId="Web-{BF190B87-B5EF-497B-9586-362902A59D04}" dt="2024-01-15T04:39:54.415" v="4" actId="20577"/>
          <ac:spMkLst>
            <pc:docMk/>
            <pc:sldMk cId="2988418518" sldId="277"/>
            <ac:spMk id="3" creationId="{1CA25E42-5BD0-E026-6982-982166F6DEEF}"/>
          </ac:spMkLst>
        </pc:spChg>
      </pc:sldChg>
      <pc:sldChg chg="modSp">
        <pc:chgData name="ゲスト ユーザー" userId="" providerId="Windows Live" clId="Web-{BF190B87-B5EF-497B-9586-362902A59D04}" dt="2024-01-15T05:29:24.249" v="53" actId="1076"/>
        <pc:sldMkLst>
          <pc:docMk/>
          <pc:sldMk cId="3909476192" sldId="281"/>
        </pc:sldMkLst>
        <pc:spChg chg="mod">
          <ac:chgData name="ゲスト ユーザー" userId="" providerId="Windows Live" clId="Web-{BF190B87-B5EF-497B-9586-362902A59D04}" dt="2024-01-15T05:29:24.249" v="53" actId="1076"/>
          <ac:spMkLst>
            <pc:docMk/>
            <pc:sldMk cId="3909476192" sldId="281"/>
            <ac:spMk id="7" creationId="{AFACF1AD-E7E9-CD8B-8AA2-1EDE65ED3ED1}"/>
          </ac:spMkLst>
        </pc:spChg>
      </pc:sldChg>
    </pc:docChg>
  </pc:docChgLst>
  <pc:docChgLst>
    <pc:chgData name="侑亜 染谷" userId="596545cbf34e28a8" providerId="LiveId" clId="{2C077498-D47C-4E13-AD85-E939091FEB0A}"/>
    <pc:docChg chg="custSel addSld delSld modSld">
      <pc:chgData name="侑亜 染谷" userId="596545cbf34e28a8" providerId="LiveId" clId="{2C077498-D47C-4E13-AD85-E939091FEB0A}" dt="2024-01-19T01:45:08.854" v="961" actId="20577"/>
      <pc:docMkLst>
        <pc:docMk/>
      </pc:docMkLst>
      <pc:sldChg chg="delSp modSp mod">
        <pc:chgData name="侑亜 染谷" userId="596545cbf34e28a8" providerId="LiveId" clId="{2C077498-D47C-4E13-AD85-E939091FEB0A}" dt="2024-01-19T01:26:26.366" v="958" actId="20577"/>
        <pc:sldMkLst>
          <pc:docMk/>
          <pc:sldMk cId="1793842489" sldId="264"/>
        </pc:sldMkLst>
        <pc:spChg chg="del">
          <ac:chgData name="侑亜 染谷" userId="596545cbf34e28a8" providerId="LiveId" clId="{2C077498-D47C-4E13-AD85-E939091FEB0A}" dt="2024-01-19T01:19:42.960" v="906" actId="478"/>
          <ac:spMkLst>
            <pc:docMk/>
            <pc:sldMk cId="1793842489" sldId="264"/>
            <ac:spMk id="6" creationId="{2D0B0C10-1BBA-251A-6546-EFE2D08CBF5E}"/>
          </ac:spMkLst>
        </pc:spChg>
        <pc:spChg chg="del">
          <ac:chgData name="侑亜 染谷" userId="596545cbf34e28a8" providerId="LiveId" clId="{2C077498-D47C-4E13-AD85-E939091FEB0A}" dt="2024-01-19T01:19:46.815" v="907" actId="478"/>
          <ac:spMkLst>
            <pc:docMk/>
            <pc:sldMk cId="1793842489" sldId="264"/>
            <ac:spMk id="7" creationId="{B0D952A0-290B-D1CC-BCC1-941683998FCE}"/>
          </ac:spMkLst>
        </pc:spChg>
        <pc:spChg chg="mod">
          <ac:chgData name="侑亜 染谷" userId="596545cbf34e28a8" providerId="LiveId" clId="{2C077498-D47C-4E13-AD85-E939091FEB0A}" dt="2024-01-19T01:26:26.366" v="958" actId="20577"/>
          <ac:spMkLst>
            <pc:docMk/>
            <pc:sldMk cId="1793842489" sldId="264"/>
            <ac:spMk id="9" creationId="{270DB864-5B31-0CC8-3A06-25704FA8B17B}"/>
          </ac:spMkLst>
        </pc:spChg>
        <pc:cxnChg chg="mod">
          <ac:chgData name="侑亜 染谷" userId="596545cbf34e28a8" providerId="LiveId" clId="{2C077498-D47C-4E13-AD85-E939091FEB0A}" dt="2024-01-19T01:26:23.473" v="955" actId="20577"/>
          <ac:cxnSpMkLst>
            <pc:docMk/>
            <pc:sldMk cId="1793842489" sldId="264"/>
            <ac:cxnSpMk id="11" creationId="{C74FF5C1-EBC1-07C9-FC4F-3AA9B11AAD51}"/>
          </ac:cxnSpMkLst>
        </pc:cxnChg>
      </pc:sldChg>
      <pc:sldChg chg="del">
        <pc:chgData name="侑亜 染谷" userId="596545cbf34e28a8" providerId="LiveId" clId="{2C077498-D47C-4E13-AD85-E939091FEB0A}" dt="2024-01-15T06:08:08.225" v="52" actId="47"/>
        <pc:sldMkLst>
          <pc:docMk/>
          <pc:sldMk cId="1842273771" sldId="271"/>
        </pc:sldMkLst>
      </pc:sldChg>
      <pc:sldChg chg="modSp mod">
        <pc:chgData name="侑亜 染谷" userId="596545cbf34e28a8" providerId="LiveId" clId="{2C077498-D47C-4E13-AD85-E939091FEB0A}" dt="2024-01-15T05:03:20.461" v="2" actId="20577"/>
        <pc:sldMkLst>
          <pc:docMk/>
          <pc:sldMk cId="1407813016" sldId="272"/>
        </pc:sldMkLst>
        <pc:spChg chg="mod">
          <ac:chgData name="侑亜 染谷" userId="596545cbf34e28a8" providerId="LiveId" clId="{2C077498-D47C-4E13-AD85-E939091FEB0A}" dt="2024-01-15T05:03:20.461" v="2" actId="20577"/>
          <ac:spMkLst>
            <pc:docMk/>
            <pc:sldMk cId="1407813016" sldId="272"/>
            <ac:spMk id="3" creationId="{00526AC3-0B42-5D40-8A9E-B83ADC6FA36F}"/>
          </ac:spMkLst>
        </pc:spChg>
      </pc:sldChg>
      <pc:sldChg chg="addSp delSp modSp mod">
        <pc:chgData name="侑亜 染谷" userId="596545cbf34e28a8" providerId="LiveId" clId="{2C077498-D47C-4E13-AD85-E939091FEB0A}" dt="2024-01-15T05:35:06.242" v="51" actId="1076"/>
        <pc:sldMkLst>
          <pc:docMk/>
          <pc:sldMk cId="3909476192" sldId="281"/>
        </pc:sldMkLst>
        <pc:spChg chg="add mod">
          <ac:chgData name="侑亜 染谷" userId="596545cbf34e28a8" providerId="LiveId" clId="{2C077498-D47C-4E13-AD85-E939091FEB0A}" dt="2024-01-15T05:30:02.885" v="22" actId="1076"/>
          <ac:spMkLst>
            <pc:docMk/>
            <pc:sldMk cId="3909476192" sldId="281"/>
            <ac:spMk id="3" creationId="{1E44D6B1-CA2C-812F-B094-3523AC90CD23}"/>
          </ac:spMkLst>
        </pc:spChg>
        <pc:spChg chg="mod">
          <ac:chgData name="侑亜 染谷" userId="596545cbf34e28a8" providerId="LiveId" clId="{2C077498-D47C-4E13-AD85-E939091FEB0A}" dt="2024-01-15T05:29:34.027" v="14" actId="1076"/>
          <ac:spMkLst>
            <pc:docMk/>
            <pc:sldMk cId="3909476192" sldId="281"/>
            <ac:spMk id="6" creationId="{39563E24-9D94-F7D6-F64A-F6A79B27515E}"/>
          </ac:spMkLst>
        </pc:spChg>
        <pc:spChg chg="mod">
          <ac:chgData name="侑亜 染谷" userId="596545cbf34e28a8" providerId="LiveId" clId="{2C077498-D47C-4E13-AD85-E939091FEB0A}" dt="2024-01-15T05:35:06.242" v="51" actId="1076"/>
          <ac:spMkLst>
            <pc:docMk/>
            <pc:sldMk cId="3909476192" sldId="281"/>
            <ac:spMk id="7" creationId="{AFACF1AD-E7E9-CD8B-8AA2-1EDE65ED3ED1}"/>
          </ac:spMkLst>
        </pc:spChg>
        <pc:spChg chg="mod">
          <ac:chgData name="侑亜 染谷" userId="596545cbf34e28a8" providerId="LiveId" clId="{2C077498-D47C-4E13-AD85-E939091FEB0A}" dt="2024-01-15T05:31:50.683" v="30" actId="1076"/>
          <ac:spMkLst>
            <pc:docMk/>
            <pc:sldMk cId="3909476192" sldId="281"/>
            <ac:spMk id="9" creationId="{CD6BF580-B7EC-5A44-077A-408B2A5BE971}"/>
          </ac:spMkLst>
        </pc:spChg>
        <pc:picChg chg="add del mod">
          <ac:chgData name="侑亜 染谷" userId="596545cbf34e28a8" providerId="LiveId" clId="{2C077498-D47C-4E13-AD85-E939091FEB0A}" dt="2024-01-15T05:28:17.401" v="7" actId="478"/>
          <ac:picMkLst>
            <pc:docMk/>
            <pc:sldMk cId="3909476192" sldId="281"/>
            <ac:picMk id="8" creationId="{88DA1F1E-C199-2C2C-F7EB-31D6865FEC61}"/>
          </ac:picMkLst>
        </pc:picChg>
        <pc:picChg chg="add mod">
          <ac:chgData name="侑亜 染谷" userId="596545cbf34e28a8" providerId="LiveId" clId="{2C077498-D47C-4E13-AD85-E939091FEB0A}" dt="2024-01-15T05:29:34.027" v="14" actId="1076"/>
          <ac:picMkLst>
            <pc:docMk/>
            <pc:sldMk cId="3909476192" sldId="281"/>
            <ac:picMk id="10" creationId="{C0D36881-B042-25E0-CB11-D0D0765E8314}"/>
          </ac:picMkLst>
        </pc:picChg>
        <pc:picChg chg="add mod">
          <ac:chgData name="侑亜 染谷" userId="596545cbf34e28a8" providerId="LiveId" clId="{2C077498-D47C-4E13-AD85-E939091FEB0A}" dt="2024-01-15T05:31:37.063" v="29" actId="1076"/>
          <ac:picMkLst>
            <pc:docMk/>
            <pc:sldMk cId="3909476192" sldId="281"/>
            <ac:picMk id="13" creationId="{5BAAD93F-33A0-E205-C87B-F60661E50077}"/>
          </ac:picMkLst>
        </pc:picChg>
      </pc:sldChg>
      <pc:sldChg chg="modSp new mod">
        <pc:chgData name="侑亜 染谷" userId="596545cbf34e28a8" providerId="LiveId" clId="{2C077498-D47C-4E13-AD85-E939091FEB0A}" dt="2024-01-15T06:22:56.591" v="306" actId="20577"/>
        <pc:sldMkLst>
          <pc:docMk/>
          <pc:sldMk cId="2410019267" sldId="283"/>
        </pc:sldMkLst>
        <pc:spChg chg="mod">
          <ac:chgData name="侑亜 染谷" userId="596545cbf34e28a8" providerId="LiveId" clId="{2C077498-D47C-4E13-AD85-E939091FEB0A}" dt="2024-01-15T06:19:41.471" v="230" actId="20577"/>
          <ac:spMkLst>
            <pc:docMk/>
            <pc:sldMk cId="2410019267" sldId="283"/>
            <ac:spMk id="2" creationId="{EB583318-D21D-E672-8E20-2E4DD5CD5B0F}"/>
          </ac:spMkLst>
        </pc:spChg>
        <pc:spChg chg="mod">
          <ac:chgData name="侑亜 染谷" userId="596545cbf34e28a8" providerId="LiveId" clId="{2C077498-D47C-4E13-AD85-E939091FEB0A}" dt="2024-01-15T06:22:56.591" v="306" actId="20577"/>
          <ac:spMkLst>
            <pc:docMk/>
            <pc:sldMk cId="2410019267" sldId="283"/>
            <ac:spMk id="3" creationId="{3B33ADA2-1EC0-5869-3C3F-722CB52AF11B}"/>
          </ac:spMkLst>
        </pc:spChg>
      </pc:sldChg>
      <pc:sldChg chg="addSp delSp modSp new mod modNotesTx">
        <pc:chgData name="侑亜 染谷" userId="596545cbf34e28a8" providerId="LiveId" clId="{2C077498-D47C-4E13-AD85-E939091FEB0A}" dt="2024-01-19T01:45:08.854" v="961" actId="20577"/>
        <pc:sldMkLst>
          <pc:docMk/>
          <pc:sldMk cId="277816602" sldId="284"/>
        </pc:sldMkLst>
        <pc:spChg chg="mod">
          <ac:chgData name="侑亜 染谷" userId="596545cbf34e28a8" providerId="LiveId" clId="{2C077498-D47C-4E13-AD85-E939091FEB0A}" dt="2024-01-19T01:04:28.775" v="559" actId="20577"/>
          <ac:spMkLst>
            <pc:docMk/>
            <pc:sldMk cId="277816602" sldId="284"/>
            <ac:spMk id="2" creationId="{3D56B453-772F-B182-1073-051482863CF6}"/>
          </ac:spMkLst>
        </pc:spChg>
        <pc:spChg chg="mod">
          <ac:chgData name="侑亜 染谷" userId="596545cbf34e28a8" providerId="LiveId" clId="{2C077498-D47C-4E13-AD85-E939091FEB0A}" dt="2024-01-19T01:45:08.854" v="961" actId="20577"/>
          <ac:spMkLst>
            <pc:docMk/>
            <pc:sldMk cId="277816602" sldId="284"/>
            <ac:spMk id="3" creationId="{01C796FA-56BC-C4B5-A10E-53FAD95C5FCB}"/>
          </ac:spMkLst>
        </pc:spChg>
        <pc:spChg chg="del mod">
          <ac:chgData name="侑亜 染谷" userId="596545cbf34e28a8" providerId="LiveId" clId="{2C077498-D47C-4E13-AD85-E939091FEB0A}" dt="2024-01-19T01:19:24.052" v="905" actId="478"/>
          <ac:spMkLst>
            <pc:docMk/>
            <pc:sldMk cId="277816602" sldId="284"/>
            <ac:spMk id="4" creationId="{8628F223-25B6-E037-DC2D-82816FE1C2F8}"/>
          </ac:spMkLst>
        </pc:spChg>
        <pc:spChg chg="del">
          <ac:chgData name="侑亜 染谷" userId="596545cbf34e28a8" providerId="LiveId" clId="{2C077498-D47C-4E13-AD85-E939091FEB0A}" dt="2024-01-19T01:19:19.244" v="904" actId="478"/>
          <ac:spMkLst>
            <pc:docMk/>
            <pc:sldMk cId="277816602" sldId="284"/>
            <ac:spMk id="5" creationId="{23FCE572-557A-E8C5-C001-D36945BE5A67}"/>
          </ac:spMkLst>
        </pc:spChg>
        <pc:graphicFrameChg chg="add del mod">
          <ac:chgData name="侑亜 染谷" userId="596545cbf34e28a8" providerId="LiveId" clId="{2C077498-D47C-4E13-AD85-E939091FEB0A}" dt="2024-01-19T01:00:46.279" v="404" actId="478"/>
          <ac:graphicFrameMkLst>
            <pc:docMk/>
            <pc:sldMk cId="277816602" sldId="284"/>
            <ac:graphicFrameMk id="6" creationId="{2045E4E7-2DBF-26C2-D1DA-0DAEBD1EC56D}"/>
          </ac:graphicFrameMkLst>
        </pc:graphicFrameChg>
      </pc:sldChg>
      <pc:sldChg chg="delSp modSp add mod">
        <pc:chgData name="侑亜 染谷" userId="596545cbf34e28a8" providerId="LiveId" clId="{2C077498-D47C-4E13-AD85-E939091FEB0A}" dt="2024-01-19T01:22:33.462" v="927" actId="20577"/>
        <pc:sldMkLst>
          <pc:docMk/>
          <pc:sldMk cId="1849386445" sldId="285"/>
        </pc:sldMkLst>
        <pc:spChg chg="mod">
          <ac:chgData name="侑亜 染谷" userId="596545cbf34e28a8" providerId="LiveId" clId="{2C077498-D47C-4E13-AD85-E939091FEB0A}" dt="2024-01-19T01:22:33.462" v="927" actId="20577"/>
          <ac:spMkLst>
            <pc:docMk/>
            <pc:sldMk cId="1849386445" sldId="285"/>
            <ac:spMk id="2" creationId="{3D56B453-772F-B182-1073-051482863CF6}"/>
          </ac:spMkLst>
        </pc:spChg>
        <pc:spChg chg="del mod">
          <ac:chgData name="侑亜 染谷" userId="596545cbf34e28a8" providerId="LiveId" clId="{2C077498-D47C-4E13-AD85-E939091FEB0A}" dt="2024-01-19T01:10:55.659" v="796" actId="478"/>
          <ac:spMkLst>
            <pc:docMk/>
            <pc:sldMk cId="1849386445" sldId="285"/>
            <ac:spMk id="3" creationId="{01C796FA-56BC-C4B5-A10E-53FAD95C5FCB}"/>
          </ac:spMkLst>
        </pc:spChg>
      </pc:sldChg>
      <pc:sldChg chg="new del">
        <pc:chgData name="侑亜 染谷" userId="596545cbf34e28a8" providerId="LiveId" clId="{2C077498-D47C-4E13-AD85-E939091FEB0A}" dt="2024-01-19T01:06:24.278" v="702" actId="47"/>
        <pc:sldMkLst>
          <pc:docMk/>
          <pc:sldMk cId="3999592156" sldId="285"/>
        </pc:sldMkLst>
      </pc:sldChg>
    </pc:docChg>
  </pc:docChgLst>
  <pc:docChgLst>
    <pc:chgData name="夢吾 佐々木" userId="41018035dc9ece8a" providerId="LiveId" clId="{F7DE9230-15C0-CB4A-99BE-5E9992D9E288}"/>
    <pc:docChg chg="undo custSel addSld delSld modSld sldOrd modMainMaster">
      <pc:chgData name="夢吾 佐々木" userId="41018035dc9ece8a" providerId="LiveId" clId="{F7DE9230-15C0-CB4A-99BE-5E9992D9E288}" dt="2024-01-22T04:04:49.814" v="1790"/>
      <pc:docMkLst>
        <pc:docMk/>
      </pc:docMkLst>
      <pc:sldChg chg="addSp modSp mod">
        <pc:chgData name="夢吾 佐々木" userId="41018035dc9ece8a" providerId="LiveId" clId="{F7DE9230-15C0-CB4A-99BE-5E9992D9E288}" dt="2024-01-19T00:51:03.690" v="1286" actId="20577"/>
        <pc:sldMkLst>
          <pc:docMk/>
          <pc:sldMk cId="2096915962" sldId="257"/>
        </pc:sldMkLst>
        <pc:spChg chg="add mod">
          <ac:chgData name="夢吾 佐々木" userId="41018035dc9ece8a" providerId="LiveId" clId="{F7DE9230-15C0-CB4A-99BE-5E9992D9E288}" dt="2024-01-19T00:49:11.090" v="1232" actId="1076"/>
          <ac:spMkLst>
            <pc:docMk/>
            <pc:sldMk cId="2096915962" sldId="257"/>
            <ac:spMk id="2" creationId="{D7DFD22C-857A-1F17-341B-B3E22F2FA353}"/>
          </ac:spMkLst>
        </pc:spChg>
        <pc:spChg chg="mod">
          <ac:chgData name="夢吾 佐々木" userId="41018035dc9ece8a" providerId="LiveId" clId="{F7DE9230-15C0-CB4A-99BE-5E9992D9E288}" dt="2024-01-19T00:49:32.556" v="1234" actId="2711"/>
          <ac:spMkLst>
            <pc:docMk/>
            <pc:sldMk cId="2096915962" sldId="257"/>
            <ac:spMk id="94" creationId="{00000000-0000-0000-0000-000000000000}"/>
          </ac:spMkLst>
        </pc:spChg>
        <pc:spChg chg="mod">
          <ac:chgData name="夢吾 佐々木" userId="41018035dc9ece8a" providerId="LiveId" clId="{F7DE9230-15C0-CB4A-99BE-5E9992D9E288}" dt="2024-01-19T00:51:03.690" v="1286" actId="20577"/>
          <ac:spMkLst>
            <pc:docMk/>
            <pc:sldMk cId="2096915962" sldId="257"/>
            <ac:spMk id="95" creationId="{00000000-0000-0000-0000-000000000000}"/>
          </ac:spMkLst>
        </pc:spChg>
      </pc:sldChg>
      <pc:sldChg chg="addSp delSp modSp mod">
        <pc:chgData name="夢吾 佐々木" userId="41018035dc9ece8a" providerId="LiveId" clId="{F7DE9230-15C0-CB4A-99BE-5E9992D9E288}" dt="2024-01-19T01:26:41.949" v="1692" actId="20577"/>
        <pc:sldMkLst>
          <pc:docMk/>
          <pc:sldMk cId="1793842489" sldId="264"/>
        </pc:sldMkLst>
        <pc:spChg chg="mod">
          <ac:chgData name="夢吾 佐々木" userId="41018035dc9ece8a" providerId="LiveId" clId="{F7DE9230-15C0-CB4A-99BE-5E9992D9E288}" dt="2024-01-19T00:51:46.721" v="1290" actId="13926"/>
          <ac:spMkLst>
            <pc:docMk/>
            <pc:sldMk cId="1793842489" sldId="264"/>
            <ac:spMk id="2" creationId="{F87C760D-5D98-40C3-A3F3-2413B4B961D7}"/>
          </ac:spMkLst>
        </pc:spChg>
        <pc:spChg chg="mod">
          <ac:chgData name="夢吾 佐々木" userId="41018035dc9ece8a" providerId="LiveId" clId="{F7DE9230-15C0-CB4A-99BE-5E9992D9E288}" dt="2024-01-19T00:57:08.245" v="1447" actId="20577"/>
          <ac:spMkLst>
            <pc:docMk/>
            <pc:sldMk cId="1793842489" sldId="264"/>
            <ac:spMk id="3" creationId="{4C57B5A6-6FB0-490F-B70F-8D16967CF765}"/>
          </ac:spMkLst>
        </pc:spChg>
        <pc:spChg chg="add del mod">
          <ac:chgData name="夢吾 佐々木" userId="41018035dc9ece8a" providerId="LiveId" clId="{F7DE9230-15C0-CB4A-99BE-5E9992D9E288}" dt="2024-01-19T00:45:18.039" v="1217" actId="478"/>
          <ac:spMkLst>
            <pc:docMk/>
            <pc:sldMk cId="1793842489" sldId="264"/>
            <ac:spMk id="4" creationId="{81979649-BCE5-D2DD-DABE-59E5D5084C09}"/>
          </ac:spMkLst>
        </pc:spChg>
        <pc:spChg chg="add del mod">
          <ac:chgData name="夢吾 佐々木" userId="41018035dc9ece8a" providerId="LiveId" clId="{F7DE9230-15C0-CB4A-99BE-5E9992D9E288}" dt="2024-01-19T00:45:18.039" v="1217" actId="478"/>
          <ac:spMkLst>
            <pc:docMk/>
            <pc:sldMk cId="1793842489" sldId="264"/>
            <ac:spMk id="5" creationId="{B1B42111-0756-1648-C623-92B3D0881081}"/>
          </ac:spMkLst>
        </pc:spChg>
        <pc:spChg chg="add mod">
          <ac:chgData name="夢吾 佐々木" userId="41018035dc9ece8a" providerId="LiveId" clId="{F7DE9230-15C0-CB4A-99BE-5E9992D9E288}" dt="2024-01-19T00:45:56.650" v="1220"/>
          <ac:spMkLst>
            <pc:docMk/>
            <pc:sldMk cId="1793842489" sldId="264"/>
            <ac:spMk id="6" creationId="{2D0B0C10-1BBA-251A-6546-EFE2D08CBF5E}"/>
          </ac:spMkLst>
        </pc:spChg>
        <pc:spChg chg="add mod">
          <ac:chgData name="夢吾 佐々木" userId="41018035dc9ece8a" providerId="LiveId" clId="{F7DE9230-15C0-CB4A-99BE-5E9992D9E288}" dt="2024-01-19T00:45:56.650" v="1220"/>
          <ac:spMkLst>
            <pc:docMk/>
            <pc:sldMk cId="1793842489" sldId="264"/>
            <ac:spMk id="7" creationId="{B0D952A0-290B-D1CC-BCC1-941683998FCE}"/>
          </ac:spMkLst>
        </pc:spChg>
        <pc:spChg chg="add mod">
          <ac:chgData name="夢吾 佐々木" userId="41018035dc9ece8a" providerId="LiveId" clId="{F7DE9230-15C0-CB4A-99BE-5E9992D9E288}" dt="2024-01-19T00:56:32.166" v="1396" actId="1076"/>
          <ac:spMkLst>
            <pc:docMk/>
            <pc:sldMk cId="1793842489" sldId="264"/>
            <ac:spMk id="8" creationId="{704511F9-AA81-C72D-73CF-3CACCC1E6DEB}"/>
          </ac:spMkLst>
        </pc:spChg>
        <pc:spChg chg="add mod">
          <ac:chgData name="夢吾 佐々木" userId="41018035dc9ece8a" providerId="LiveId" clId="{F7DE9230-15C0-CB4A-99BE-5E9992D9E288}" dt="2024-01-19T01:26:41.949" v="1692" actId="20577"/>
          <ac:spMkLst>
            <pc:docMk/>
            <pc:sldMk cId="1793842489" sldId="264"/>
            <ac:spMk id="9" creationId="{270DB864-5B31-0CC8-3A06-25704FA8B17B}"/>
          </ac:spMkLst>
        </pc:spChg>
        <pc:spChg chg="add mod">
          <ac:chgData name="夢吾 佐々木" userId="41018035dc9ece8a" providerId="LiveId" clId="{F7DE9230-15C0-CB4A-99BE-5E9992D9E288}" dt="2024-01-19T00:58:14.051" v="1475" actId="1076"/>
          <ac:spMkLst>
            <pc:docMk/>
            <pc:sldMk cId="1793842489" sldId="264"/>
            <ac:spMk id="13" creationId="{A2F9F4DF-57AC-A04C-BDBB-8D09EDC567C7}"/>
          </ac:spMkLst>
        </pc:spChg>
        <pc:spChg chg="add del mod">
          <ac:chgData name="夢吾 佐々木" userId="41018035dc9ece8a" providerId="LiveId" clId="{F7DE9230-15C0-CB4A-99BE-5E9992D9E288}" dt="2024-01-19T01:12:04.598" v="1577" actId="478"/>
          <ac:spMkLst>
            <pc:docMk/>
            <pc:sldMk cId="1793842489" sldId="264"/>
            <ac:spMk id="14" creationId="{375027C9-738F-C25E-F75D-4C73310A79AE}"/>
          </ac:spMkLst>
        </pc:spChg>
        <pc:cxnChg chg="add mod">
          <ac:chgData name="夢吾 佐々木" userId="41018035dc9ece8a" providerId="LiveId" clId="{F7DE9230-15C0-CB4A-99BE-5E9992D9E288}" dt="2024-01-19T01:26:40.890" v="1691" actId="20577"/>
          <ac:cxnSpMkLst>
            <pc:docMk/>
            <pc:sldMk cId="1793842489" sldId="264"/>
            <ac:cxnSpMk id="11" creationId="{C74FF5C1-EBC1-07C9-FC4F-3AA9B11AAD51}"/>
          </ac:cxnSpMkLst>
        </pc:cxnChg>
      </pc:sldChg>
      <pc:sldChg chg="addSp delSp modSp mod">
        <pc:chgData name="夢吾 佐々木" userId="41018035dc9ece8a" providerId="LiveId" clId="{F7DE9230-15C0-CB4A-99BE-5E9992D9E288}" dt="2024-01-19T01:26:54.281" v="1694" actId="13926"/>
        <pc:sldMkLst>
          <pc:docMk/>
          <pc:sldMk cId="511600125" sldId="267"/>
        </pc:sldMkLst>
        <pc:spChg chg="mod">
          <ac:chgData name="夢吾 佐々木" userId="41018035dc9ece8a" providerId="LiveId" clId="{F7DE9230-15C0-CB4A-99BE-5E9992D9E288}" dt="2024-01-19T01:26:54.281" v="1694" actId="13926"/>
          <ac:spMkLst>
            <pc:docMk/>
            <pc:sldMk cId="511600125" sldId="267"/>
            <ac:spMk id="2" creationId="{1B862C49-747E-AC1C-8F2E-5D8F7C48E8AD}"/>
          </ac:spMkLst>
        </pc:spChg>
        <pc:spChg chg="mod">
          <ac:chgData name="夢吾 佐々木" userId="41018035dc9ece8a" providerId="LiveId" clId="{F7DE9230-15C0-CB4A-99BE-5E9992D9E288}" dt="2024-01-19T01:26:00.599" v="1678" actId="113"/>
          <ac:spMkLst>
            <pc:docMk/>
            <pc:sldMk cId="511600125" sldId="267"/>
            <ac:spMk id="3" creationId="{E661923A-88DB-ACD7-F41E-F789CDD7F5D7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511600125" sldId="267"/>
            <ac:spMk id="4" creationId="{BEAEEE46-C382-F34F-B8FB-A26B801E3FF6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511600125" sldId="267"/>
            <ac:spMk id="5" creationId="{0BC914BA-5294-3B0C-AD14-3C087E42D7BC}"/>
          </ac:spMkLst>
        </pc:spChg>
        <pc:spChg chg="add del">
          <ac:chgData name="夢吾 佐々木" userId="41018035dc9ece8a" providerId="LiveId" clId="{F7DE9230-15C0-CB4A-99BE-5E9992D9E288}" dt="2024-01-19T00:40:14.524" v="1193" actId="22"/>
          <ac:spMkLst>
            <pc:docMk/>
            <pc:sldMk cId="511600125" sldId="267"/>
            <ac:spMk id="7" creationId="{0257ABF9-68C4-B2D3-D826-25956DDDA5D1}"/>
          </ac:spMkLst>
        </pc:spChg>
        <pc:spChg chg="add del mod">
          <ac:chgData name="夢吾 佐々木" userId="41018035dc9ece8a" providerId="LiveId" clId="{F7DE9230-15C0-CB4A-99BE-5E9992D9E288}" dt="2024-01-19T00:41:05.252" v="1213"/>
          <ac:spMkLst>
            <pc:docMk/>
            <pc:sldMk cId="511600125" sldId="267"/>
            <ac:spMk id="8" creationId="{C9F95800-1E2B-080A-1B99-F587DF7E47DE}"/>
          </ac:spMkLst>
        </pc:spChg>
        <pc:spChg chg="add del mod">
          <ac:chgData name="夢吾 佐々木" userId="41018035dc9ece8a" providerId="LiveId" clId="{F7DE9230-15C0-CB4A-99BE-5E9992D9E288}" dt="2024-01-19T00:41:05.252" v="1213"/>
          <ac:spMkLst>
            <pc:docMk/>
            <pc:sldMk cId="511600125" sldId="267"/>
            <ac:spMk id="9" creationId="{97D89BC7-BE08-85DB-BF37-5D186C1C0108}"/>
          </ac:spMkLst>
        </pc:spChg>
        <pc:spChg chg="add del mod">
          <ac:chgData name="夢吾 佐々木" userId="41018035dc9ece8a" providerId="LiveId" clId="{F7DE9230-15C0-CB4A-99BE-5E9992D9E288}" dt="2024-01-19T01:12:31.562" v="1586" actId="478"/>
          <ac:spMkLst>
            <pc:docMk/>
            <pc:sldMk cId="511600125" sldId="267"/>
            <ac:spMk id="10" creationId="{A3349F9F-4369-D45A-D4A7-F87E591E724E}"/>
          </ac:spMkLst>
        </pc:spChg>
      </pc:sldChg>
      <pc:sldChg chg="addSp delSp modSp mod ord setBg">
        <pc:chgData name="夢吾 佐々木" userId="41018035dc9ece8a" providerId="LiveId" clId="{F7DE9230-15C0-CB4A-99BE-5E9992D9E288}" dt="2024-01-19T01:19:48.809" v="1630" actId="478"/>
        <pc:sldMkLst>
          <pc:docMk/>
          <pc:sldMk cId="3011581815" sldId="268"/>
        </pc:sldMkLst>
        <pc:spChg chg="mod">
          <ac:chgData name="夢吾 佐々木" userId="41018035dc9ece8a" providerId="LiveId" clId="{F7DE9230-15C0-CB4A-99BE-5E9992D9E288}" dt="2024-01-19T00:51:21.738" v="1288" actId="207"/>
          <ac:spMkLst>
            <pc:docMk/>
            <pc:sldMk cId="3011581815" sldId="268"/>
            <ac:spMk id="2" creationId="{B1573EAB-DA51-4CDB-7BC3-9A3537547D90}"/>
          </ac:spMkLst>
        </pc:spChg>
        <pc:spChg chg="del mod">
          <ac:chgData name="夢吾 佐々木" userId="41018035dc9ece8a" providerId="LiveId" clId="{F7DE9230-15C0-CB4A-99BE-5E9992D9E288}" dt="2024-01-19T01:19:48.809" v="1630" actId="478"/>
          <ac:spMkLst>
            <pc:docMk/>
            <pc:sldMk cId="3011581815" sldId="268"/>
            <ac:spMk id="3" creationId="{1BEF2639-9D18-2918-CA63-D06A9AF3C600}"/>
          </ac:spMkLst>
        </pc:spChg>
        <pc:spChg chg="add del mod">
          <ac:chgData name="夢吾 佐々木" userId="41018035dc9ece8a" providerId="LiveId" clId="{F7DE9230-15C0-CB4A-99BE-5E9992D9E288}" dt="2024-01-19T00:45:23.134" v="1218" actId="478"/>
          <ac:spMkLst>
            <pc:docMk/>
            <pc:sldMk cId="3011581815" sldId="268"/>
            <ac:spMk id="4" creationId="{39C6F588-A1CA-D52C-CCE1-2E697BF91325}"/>
          </ac:spMkLst>
        </pc:spChg>
        <pc:spChg chg="add del mod">
          <ac:chgData name="夢吾 佐々木" userId="41018035dc9ece8a" providerId="LiveId" clId="{F7DE9230-15C0-CB4A-99BE-5E9992D9E288}" dt="2024-01-19T00:45:23.134" v="1218" actId="478"/>
          <ac:spMkLst>
            <pc:docMk/>
            <pc:sldMk cId="3011581815" sldId="268"/>
            <ac:spMk id="5" creationId="{CC8FC683-8CB3-FD4B-66FB-FF4887AF5F46}"/>
          </ac:spMkLst>
        </pc:spChg>
        <pc:spChg chg="add del mod">
          <ac:chgData name="夢吾 佐々木" userId="41018035dc9ece8a" providerId="LiveId" clId="{F7DE9230-15C0-CB4A-99BE-5E9992D9E288}" dt="2024-01-19T01:19:45.366" v="1629" actId="478"/>
          <ac:spMkLst>
            <pc:docMk/>
            <pc:sldMk cId="3011581815" sldId="268"/>
            <ac:spMk id="6" creationId="{C2060228-48F3-5AD8-2B60-57AC0DEAA526}"/>
          </ac:spMkLst>
        </pc:spChg>
        <pc:spChg chg="add del mod">
          <ac:chgData name="夢吾 佐々木" userId="41018035dc9ece8a" providerId="LiveId" clId="{F7DE9230-15C0-CB4A-99BE-5E9992D9E288}" dt="2024-01-19T01:12:00.881" v="1576" actId="478"/>
          <ac:spMkLst>
            <pc:docMk/>
            <pc:sldMk cId="3011581815" sldId="268"/>
            <ac:spMk id="7" creationId="{77E41FDE-4A4B-9325-DFF4-E42F006A47C1}"/>
          </ac:spMkLst>
        </pc:spChg>
        <pc:spChg chg="mod">
          <ac:chgData name="夢吾 佐々木" userId="41018035dc9ece8a" providerId="LiveId" clId="{F7DE9230-15C0-CB4A-99BE-5E9992D9E288}" dt="2024-01-15T05:03:17.484" v="44" actId="20577"/>
          <ac:spMkLst>
            <pc:docMk/>
            <pc:sldMk cId="3011581815" sldId="268"/>
            <ac:spMk id="16" creationId="{B9E1AD66-245F-5774-D453-C235CAB8C222}"/>
          </ac:spMkLst>
        </pc:spChg>
      </pc:sldChg>
      <pc:sldChg chg="addSp delSp modSp mod">
        <pc:chgData name="夢吾 佐々木" userId="41018035dc9ece8a" providerId="LiveId" clId="{F7DE9230-15C0-CB4A-99BE-5E9992D9E288}" dt="2024-01-19T01:28:18.191" v="1699" actId="113"/>
        <pc:sldMkLst>
          <pc:docMk/>
          <pc:sldMk cId="4169944867" sldId="269"/>
        </pc:sldMkLst>
        <pc:spChg chg="mod">
          <ac:chgData name="夢吾 佐々木" userId="41018035dc9ece8a" providerId="LiveId" clId="{F7DE9230-15C0-CB4A-99BE-5E9992D9E288}" dt="2024-01-19T01:27:23.969" v="1696" actId="13926"/>
          <ac:spMkLst>
            <pc:docMk/>
            <pc:sldMk cId="4169944867" sldId="269"/>
            <ac:spMk id="2" creationId="{1B862C49-747E-AC1C-8F2E-5D8F7C48E8AD}"/>
          </ac:spMkLst>
        </pc:spChg>
        <pc:spChg chg="mod">
          <ac:chgData name="夢吾 佐々木" userId="41018035dc9ece8a" providerId="LiveId" clId="{F7DE9230-15C0-CB4A-99BE-5E9992D9E288}" dt="2024-01-19T01:28:18.191" v="1699" actId="113"/>
          <ac:spMkLst>
            <pc:docMk/>
            <pc:sldMk cId="4169944867" sldId="269"/>
            <ac:spMk id="3" creationId="{E661923A-88DB-ACD7-F41E-F789CDD7F5D7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4169944867" sldId="269"/>
            <ac:spMk id="4" creationId="{BEAEEE46-C382-F34F-B8FB-A26B801E3FF6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4169944867" sldId="269"/>
            <ac:spMk id="5" creationId="{0BC914BA-5294-3B0C-AD14-3C087E42D7BC}"/>
          </ac:spMkLst>
        </pc:spChg>
        <pc:spChg chg="add del mod">
          <ac:chgData name="夢吾 佐々木" userId="41018035dc9ece8a" providerId="LiveId" clId="{F7DE9230-15C0-CB4A-99BE-5E9992D9E288}" dt="2024-01-19T00:41:04.378" v="1212"/>
          <ac:spMkLst>
            <pc:docMk/>
            <pc:sldMk cId="4169944867" sldId="269"/>
            <ac:spMk id="6" creationId="{62AA3B10-D200-7839-16D7-6B9B720D7E5C}"/>
          </ac:spMkLst>
        </pc:spChg>
        <pc:spChg chg="add del mod">
          <ac:chgData name="夢吾 佐々木" userId="41018035dc9ece8a" providerId="LiveId" clId="{F7DE9230-15C0-CB4A-99BE-5E9992D9E288}" dt="2024-01-19T00:41:04.378" v="1212"/>
          <ac:spMkLst>
            <pc:docMk/>
            <pc:sldMk cId="4169944867" sldId="269"/>
            <ac:spMk id="7" creationId="{17659D99-C1C2-A191-0211-ECC9FB906B54}"/>
          </ac:spMkLst>
        </pc:spChg>
        <pc:spChg chg="add del mod">
          <ac:chgData name="夢吾 佐々木" userId="41018035dc9ece8a" providerId="LiveId" clId="{F7DE9230-15C0-CB4A-99BE-5E9992D9E288}" dt="2024-01-19T01:12:35.493" v="1587" actId="478"/>
          <ac:spMkLst>
            <pc:docMk/>
            <pc:sldMk cId="4169944867" sldId="269"/>
            <ac:spMk id="8" creationId="{F759F063-D05A-6E64-7CE4-D5204818344A}"/>
          </ac:spMkLst>
        </pc:spChg>
      </pc:sldChg>
      <pc:sldChg chg="addSp delSp modSp mod">
        <pc:chgData name="夢吾 佐々木" userId="41018035dc9ece8a" providerId="LiveId" clId="{F7DE9230-15C0-CB4A-99BE-5E9992D9E288}" dt="2024-01-19T01:24:39.597" v="1677" actId="13926"/>
        <pc:sldMkLst>
          <pc:docMk/>
          <pc:sldMk cId="1407813016" sldId="272"/>
        </pc:sldMkLst>
        <pc:spChg chg="mod">
          <ac:chgData name="夢吾 佐々木" userId="41018035dc9ece8a" providerId="LiveId" clId="{F7DE9230-15C0-CB4A-99BE-5E9992D9E288}" dt="2024-01-19T01:22:48.484" v="1645" actId="13926"/>
          <ac:spMkLst>
            <pc:docMk/>
            <pc:sldMk cId="1407813016" sldId="272"/>
            <ac:spMk id="2" creationId="{1113680E-DC4F-57DD-0887-20A31A76B774}"/>
          </ac:spMkLst>
        </pc:spChg>
        <pc:spChg chg="mod">
          <ac:chgData name="夢吾 佐々木" userId="41018035dc9ece8a" providerId="LiveId" clId="{F7DE9230-15C0-CB4A-99BE-5E9992D9E288}" dt="2024-01-19T01:24:39.597" v="1677" actId="13926"/>
          <ac:spMkLst>
            <pc:docMk/>
            <pc:sldMk cId="1407813016" sldId="272"/>
            <ac:spMk id="3" creationId="{00526AC3-0B42-5D40-8A9E-B83ADC6FA36F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1407813016" sldId="272"/>
            <ac:spMk id="4" creationId="{C3038E36-9461-634F-9683-AE58283037CF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1407813016" sldId="272"/>
            <ac:spMk id="5" creationId="{E138DDAE-9E97-3542-1B51-443B7604912B}"/>
          </ac:spMkLst>
        </pc:spChg>
        <pc:spChg chg="add del mod">
          <ac:chgData name="夢吾 佐々木" userId="41018035dc9ece8a" providerId="LiveId" clId="{F7DE9230-15C0-CB4A-99BE-5E9992D9E288}" dt="2024-01-19T00:45:06.375" v="1214" actId="478"/>
          <ac:spMkLst>
            <pc:docMk/>
            <pc:sldMk cId="1407813016" sldId="272"/>
            <ac:spMk id="6" creationId="{7614D703-674E-07AC-221D-59E5999416D7}"/>
          </ac:spMkLst>
        </pc:spChg>
        <pc:spChg chg="add del mod">
          <ac:chgData name="夢吾 佐々木" userId="41018035dc9ece8a" providerId="LiveId" clId="{F7DE9230-15C0-CB4A-99BE-5E9992D9E288}" dt="2024-01-19T00:45:06.375" v="1214" actId="478"/>
          <ac:spMkLst>
            <pc:docMk/>
            <pc:sldMk cId="1407813016" sldId="272"/>
            <ac:spMk id="7" creationId="{2D3515C6-196D-247E-D5AF-D8709F689FC4}"/>
          </ac:spMkLst>
        </pc:spChg>
        <pc:spChg chg="add del mod">
          <ac:chgData name="夢吾 佐々木" userId="41018035dc9ece8a" providerId="LiveId" clId="{F7DE9230-15C0-CB4A-99BE-5E9992D9E288}" dt="2024-01-19T01:12:20.843" v="1582" actId="478"/>
          <ac:spMkLst>
            <pc:docMk/>
            <pc:sldMk cId="1407813016" sldId="272"/>
            <ac:spMk id="8" creationId="{44B32C96-F19D-A56E-B9EB-59AD2FDDCAC0}"/>
          </ac:spMkLst>
        </pc:spChg>
      </pc:sldChg>
      <pc:sldChg chg="addSp delSp modSp mod">
        <pc:chgData name="夢吾 佐々木" userId="41018035dc9ece8a" providerId="LiveId" clId="{F7DE9230-15C0-CB4A-99BE-5E9992D9E288}" dt="2024-01-19T01:34:50.726" v="1719" actId="13926"/>
        <pc:sldMkLst>
          <pc:docMk/>
          <pc:sldMk cId="2109165919" sldId="273"/>
        </pc:sldMkLst>
        <pc:spChg chg="mod">
          <ac:chgData name="夢吾 佐々木" userId="41018035dc9ece8a" providerId="LiveId" clId="{F7DE9230-15C0-CB4A-99BE-5E9992D9E288}" dt="2024-01-19T01:31:46.530" v="1710" actId="13926"/>
          <ac:spMkLst>
            <pc:docMk/>
            <pc:sldMk cId="2109165919" sldId="273"/>
            <ac:spMk id="2" creationId="{543C5C32-59F9-C8B5-8F9B-08D87EDD6DA9}"/>
          </ac:spMkLst>
        </pc:spChg>
        <pc:spChg chg="mod">
          <ac:chgData name="夢吾 佐々木" userId="41018035dc9ece8a" providerId="LiveId" clId="{F7DE9230-15C0-CB4A-99BE-5E9992D9E288}" dt="2024-01-19T01:34:50.726" v="1719" actId="13926"/>
          <ac:spMkLst>
            <pc:docMk/>
            <pc:sldMk cId="2109165919" sldId="273"/>
            <ac:spMk id="3" creationId="{946040FB-CB28-ABA8-AA8D-718E5A0FD750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109165919" sldId="273"/>
            <ac:spMk id="4" creationId="{ACF229D0-114E-02C2-4A3D-D605F4F9ED5B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109165919" sldId="273"/>
            <ac:spMk id="5" creationId="{F864A54C-F8F9-64A6-859D-8B7808F0B041}"/>
          </ac:spMkLst>
        </pc:spChg>
        <pc:spChg chg="add del mod">
          <ac:chgData name="夢吾 佐々木" userId="41018035dc9ece8a" providerId="LiveId" clId="{F7DE9230-15C0-CB4A-99BE-5E9992D9E288}" dt="2024-01-19T00:41:02.295" v="1210"/>
          <ac:spMkLst>
            <pc:docMk/>
            <pc:sldMk cId="2109165919" sldId="273"/>
            <ac:spMk id="6" creationId="{840A3A1F-6D49-49B0-FD9E-E64AA1E575D9}"/>
          </ac:spMkLst>
        </pc:spChg>
        <pc:spChg chg="add del mod">
          <ac:chgData name="夢吾 佐々木" userId="41018035dc9ece8a" providerId="LiveId" clId="{F7DE9230-15C0-CB4A-99BE-5E9992D9E288}" dt="2024-01-19T00:41:02.295" v="1210"/>
          <ac:spMkLst>
            <pc:docMk/>
            <pc:sldMk cId="2109165919" sldId="273"/>
            <ac:spMk id="7" creationId="{93971236-0DC0-5D80-B277-55CB8CBE6015}"/>
          </ac:spMkLst>
        </pc:spChg>
        <pc:spChg chg="add del mod">
          <ac:chgData name="夢吾 佐々木" userId="41018035dc9ece8a" providerId="LiveId" clId="{F7DE9230-15C0-CB4A-99BE-5E9992D9E288}" dt="2024-01-19T01:12:45.836" v="1589" actId="478"/>
          <ac:spMkLst>
            <pc:docMk/>
            <pc:sldMk cId="2109165919" sldId="273"/>
            <ac:spMk id="8" creationId="{D10D3258-4D0B-9DDE-ED6B-143DC2A35FA6}"/>
          </ac:spMkLst>
        </pc:spChg>
        <pc:picChg chg="add del mod">
          <ac:chgData name="夢吾 佐々木" userId="41018035dc9ece8a" providerId="LiveId" clId="{F7DE9230-15C0-CB4A-99BE-5E9992D9E288}" dt="2024-01-19T01:31:32.953" v="1708" actId="1076"/>
          <ac:picMkLst>
            <pc:docMk/>
            <pc:sldMk cId="2109165919" sldId="273"/>
            <ac:picMk id="9" creationId="{FB9B907A-33CD-7B86-A784-1910E26FCB37}"/>
          </ac:picMkLst>
        </pc:picChg>
      </pc:sldChg>
      <pc:sldChg chg="addSp delSp modSp mod">
        <pc:chgData name="夢吾 佐々木" userId="41018035dc9ece8a" providerId="LiveId" clId="{F7DE9230-15C0-CB4A-99BE-5E9992D9E288}" dt="2024-01-19T01:22:39.770" v="1643" actId="13926"/>
        <pc:sldMkLst>
          <pc:docMk/>
          <pc:sldMk cId="987911788" sldId="275"/>
        </pc:sldMkLst>
        <pc:spChg chg="mod">
          <ac:chgData name="夢吾 佐々木" userId="41018035dc9ece8a" providerId="LiveId" clId="{F7DE9230-15C0-CB4A-99BE-5E9992D9E288}" dt="2024-01-19T01:22:39.770" v="1643" actId="13926"/>
          <ac:spMkLst>
            <pc:docMk/>
            <pc:sldMk cId="987911788" sldId="275"/>
            <ac:spMk id="2" creationId="{D79EC985-F7F7-193A-2E98-A94509818741}"/>
          </ac:spMkLst>
        </pc:spChg>
        <pc:spChg chg="mod">
          <ac:chgData name="夢吾 佐々木" userId="41018035dc9ece8a" providerId="LiveId" clId="{F7DE9230-15C0-CB4A-99BE-5E9992D9E288}" dt="2024-01-19T01:22:27.678" v="1641" actId="20577"/>
          <ac:spMkLst>
            <pc:docMk/>
            <pc:sldMk cId="987911788" sldId="275"/>
            <ac:spMk id="3" creationId="{CB46AA83-9987-B048-7288-B5CE4EFCA546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987911788" sldId="275"/>
            <ac:spMk id="4" creationId="{3AAB0ADA-3BFC-336F-9BC1-D04CC1942F79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987911788" sldId="275"/>
            <ac:spMk id="5" creationId="{BE9AC4A7-917A-7FEE-336C-CE77974D42F3}"/>
          </ac:spMkLst>
        </pc:spChg>
        <pc:spChg chg="add del mod">
          <ac:chgData name="夢吾 佐々木" userId="41018035dc9ece8a" providerId="LiveId" clId="{F7DE9230-15C0-CB4A-99BE-5E9992D9E288}" dt="2024-01-19T00:45:13.930" v="1216" actId="478"/>
          <ac:spMkLst>
            <pc:docMk/>
            <pc:sldMk cId="987911788" sldId="275"/>
            <ac:spMk id="6" creationId="{F20EB920-925E-90AC-4C55-DAB948484D76}"/>
          </ac:spMkLst>
        </pc:spChg>
        <pc:spChg chg="add del mod">
          <ac:chgData name="夢吾 佐々木" userId="41018035dc9ece8a" providerId="LiveId" clId="{F7DE9230-15C0-CB4A-99BE-5E9992D9E288}" dt="2024-01-19T00:45:13.930" v="1216" actId="478"/>
          <ac:spMkLst>
            <pc:docMk/>
            <pc:sldMk cId="987911788" sldId="275"/>
            <ac:spMk id="7" creationId="{540EC61D-5DA4-BABB-3E3B-F1B530EA68DE}"/>
          </ac:spMkLst>
        </pc:spChg>
        <pc:spChg chg="add del mod">
          <ac:chgData name="夢吾 佐々木" userId="41018035dc9ece8a" providerId="LiveId" clId="{F7DE9230-15C0-CB4A-99BE-5E9992D9E288}" dt="2024-01-19T01:12:16.274" v="1581" actId="478"/>
          <ac:spMkLst>
            <pc:docMk/>
            <pc:sldMk cId="987911788" sldId="275"/>
            <ac:spMk id="8" creationId="{7DD9D608-0711-FBBD-EEF8-DAED3DD53128}"/>
          </ac:spMkLst>
        </pc:spChg>
      </pc:sldChg>
      <pc:sldChg chg="addSp delSp modSp mod">
        <pc:chgData name="夢吾 佐々木" userId="41018035dc9ece8a" providerId="LiveId" clId="{F7DE9230-15C0-CB4A-99BE-5E9992D9E288}" dt="2024-01-19T02:01:55.241" v="1755" actId="14100"/>
        <pc:sldMkLst>
          <pc:docMk/>
          <pc:sldMk cId="3515236383" sldId="276"/>
        </pc:sldMkLst>
        <pc:spChg chg="mod">
          <ac:chgData name="夢吾 佐々木" userId="41018035dc9ece8a" providerId="LiveId" clId="{F7DE9230-15C0-CB4A-99BE-5E9992D9E288}" dt="2024-01-19T01:27:47.372" v="1698" actId="13926"/>
          <ac:spMkLst>
            <pc:docMk/>
            <pc:sldMk cId="3515236383" sldId="276"/>
            <ac:spMk id="2" creationId="{441A2716-3415-7D5E-9ABD-5689719CD23D}"/>
          </ac:spMkLst>
        </pc:spChg>
        <pc:spChg chg="mod">
          <ac:chgData name="夢吾 佐々木" userId="41018035dc9ece8a" providerId="LiveId" clId="{F7DE9230-15C0-CB4A-99BE-5E9992D9E288}" dt="2024-01-19T01:30:24.837" v="1704" actId="13926"/>
          <ac:spMkLst>
            <pc:docMk/>
            <pc:sldMk cId="3515236383" sldId="276"/>
            <ac:spMk id="3" creationId="{8097AF64-4A15-C856-8584-7850DAE05EC5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515236383" sldId="276"/>
            <ac:spMk id="4" creationId="{6F992DCE-13FC-5BD5-6AC8-FBD9AEF55802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515236383" sldId="276"/>
            <ac:spMk id="5" creationId="{C0C2ECAB-BBD2-2C0F-5F54-CD2B0BDD427F}"/>
          </ac:spMkLst>
        </pc:spChg>
        <pc:spChg chg="add del mod">
          <ac:chgData name="夢吾 佐々木" userId="41018035dc9ece8a" providerId="LiveId" clId="{F7DE9230-15C0-CB4A-99BE-5E9992D9E288}" dt="2024-01-19T00:41:02.645" v="1211"/>
          <ac:spMkLst>
            <pc:docMk/>
            <pc:sldMk cId="3515236383" sldId="276"/>
            <ac:spMk id="6" creationId="{7931B12B-7705-0A94-8FAC-FA670B1C89F9}"/>
          </ac:spMkLst>
        </pc:spChg>
        <pc:spChg chg="add del mod">
          <ac:chgData name="夢吾 佐々木" userId="41018035dc9ece8a" providerId="LiveId" clId="{F7DE9230-15C0-CB4A-99BE-5E9992D9E288}" dt="2024-01-19T00:41:02.645" v="1211"/>
          <ac:spMkLst>
            <pc:docMk/>
            <pc:sldMk cId="3515236383" sldId="276"/>
            <ac:spMk id="7" creationId="{15D2888D-A710-607E-CC12-436C6CA53B29}"/>
          </ac:spMkLst>
        </pc:spChg>
        <pc:spChg chg="add del mod">
          <ac:chgData name="夢吾 佐々木" userId="41018035dc9ece8a" providerId="LiveId" clId="{F7DE9230-15C0-CB4A-99BE-5E9992D9E288}" dt="2024-01-19T01:12:39.654" v="1588" actId="478"/>
          <ac:spMkLst>
            <pc:docMk/>
            <pc:sldMk cId="3515236383" sldId="276"/>
            <ac:spMk id="8" creationId="{895B7C95-B5E1-8201-6137-C03C0DA20D67}"/>
          </ac:spMkLst>
        </pc:spChg>
        <pc:picChg chg="mod">
          <ac:chgData name="夢吾 佐々木" userId="41018035dc9ece8a" providerId="LiveId" clId="{F7DE9230-15C0-CB4A-99BE-5E9992D9E288}" dt="2024-01-19T02:01:55.241" v="1755" actId="14100"/>
          <ac:picMkLst>
            <pc:docMk/>
            <pc:sldMk cId="3515236383" sldId="276"/>
            <ac:picMk id="7" creationId="{C6930136-0DA4-8F11-2FCF-992A3E40EC49}"/>
          </ac:picMkLst>
        </pc:picChg>
      </pc:sldChg>
      <pc:sldChg chg="addSp delSp modSp mod">
        <pc:chgData name="夢吾 佐々木" userId="41018035dc9ece8a" providerId="LiveId" clId="{F7DE9230-15C0-CB4A-99BE-5E9992D9E288}" dt="2024-01-19T01:40:45.694" v="1722" actId="113"/>
        <pc:sldMkLst>
          <pc:docMk/>
          <pc:sldMk cId="2988418518" sldId="277"/>
        </pc:sldMkLst>
        <pc:spChg chg="mod">
          <ac:chgData name="夢吾 佐々木" userId="41018035dc9ece8a" providerId="LiveId" clId="{F7DE9230-15C0-CB4A-99BE-5E9992D9E288}" dt="2024-01-19T01:40:40.126" v="1721" actId="13926"/>
          <ac:spMkLst>
            <pc:docMk/>
            <pc:sldMk cId="2988418518" sldId="277"/>
            <ac:spMk id="2" creationId="{9B5F17C3-AB79-3D35-656F-867DC39CEE6A}"/>
          </ac:spMkLst>
        </pc:spChg>
        <pc:spChg chg="mod">
          <ac:chgData name="夢吾 佐々木" userId="41018035dc9ece8a" providerId="LiveId" clId="{F7DE9230-15C0-CB4A-99BE-5E9992D9E288}" dt="2024-01-19T01:40:45.694" v="1722" actId="113"/>
          <ac:spMkLst>
            <pc:docMk/>
            <pc:sldMk cId="2988418518" sldId="277"/>
            <ac:spMk id="3" creationId="{1CA25E42-5BD0-E026-6982-982166F6DEEF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988418518" sldId="277"/>
            <ac:spMk id="4" creationId="{6977A629-FEC6-5E97-9D84-9250175530D3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988418518" sldId="277"/>
            <ac:spMk id="5" creationId="{A89235F3-1E3A-0EB1-301F-FB1DF2E0CA60}"/>
          </ac:spMkLst>
        </pc:spChg>
        <pc:spChg chg="add del mod">
          <ac:chgData name="夢吾 佐々木" userId="41018035dc9ece8a" providerId="LiveId" clId="{F7DE9230-15C0-CB4A-99BE-5E9992D9E288}" dt="2024-01-19T00:41:02.174" v="1209"/>
          <ac:spMkLst>
            <pc:docMk/>
            <pc:sldMk cId="2988418518" sldId="277"/>
            <ac:spMk id="6" creationId="{176AFF46-D86D-13E1-12B2-BE133A3B00AF}"/>
          </ac:spMkLst>
        </pc:spChg>
        <pc:spChg chg="add del mod">
          <ac:chgData name="夢吾 佐々木" userId="41018035dc9ece8a" providerId="LiveId" clId="{F7DE9230-15C0-CB4A-99BE-5E9992D9E288}" dt="2024-01-19T00:41:02.174" v="1209"/>
          <ac:spMkLst>
            <pc:docMk/>
            <pc:sldMk cId="2988418518" sldId="277"/>
            <ac:spMk id="7" creationId="{682EDE43-FD4F-7348-D4FC-CC029F7FA7CD}"/>
          </ac:spMkLst>
        </pc:spChg>
        <pc:spChg chg="add del mod">
          <ac:chgData name="夢吾 佐々木" userId="41018035dc9ece8a" providerId="LiveId" clId="{F7DE9230-15C0-CB4A-99BE-5E9992D9E288}" dt="2024-01-19T01:12:49.691" v="1590" actId="478"/>
          <ac:spMkLst>
            <pc:docMk/>
            <pc:sldMk cId="2988418518" sldId="277"/>
            <ac:spMk id="8" creationId="{0C143C47-25C7-866B-7D46-0D6F868E3DF3}"/>
          </ac:spMkLst>
        </pc:spChg>
      </pc:sldChg>
      <pc:sldChg chg="addSp delSp modSp mod">
        <pc:chgData name="夢吾 佐々木" userId="41018035dc9ece8a" providerId="LiveId" clId="{F7DE9230-15C0-CB4A-99BE-5E9992D9E288}" dt="2024-01-19T01:44:15.003" v="1753" actId="14100"/>
        <pc:sldMkLst>
          <pc:docMk/>
          <pc:sldMk cId="513534193" sldId="278"/>
        </pc:sldMkLst>
        <pc:spChg chg="mod">
          <ac:chgData name="夢吾 佐々木" userId="41018035dc9ece8a" providerId="LiveId" clId="{F7DE9230-15C0-CB4A-99BE-5E9992D9E288}" dt="2024-01-19T01:41:04.198" v="1724" actId="13926"/>
          <ac:spMkLst>
            <pc:docMk/>
            <pc:sldMk cId="513534193" sldId="278"/>
            <ac:spMk id="2" creationId="{9B5F17C3-AB79-3D35-656F-867DC39CEE6A}"/>
          </ac:spMkLst>
        </pc:spChg>
        <pc:spChg chg="mod">
          <ac:chgData name="夢吾 佐々木" userId="41018035dc9ece8a" providerId="LiveId" clId="{F7DE9230-15C0-CB4A-99BE-5E9992D9E288}" dt="2024-01-19T01:41:15.343" v="1725" actId="113"/>
          <ac:spMkLst>
            <pc:docMk/>
            <pc:sldMk cId="513534193" sldId="278"/>
            <ac:spMk id="3" creationId="{1CA25E42-5BD0-E026-6982-982166F6DEEF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513534193" sldId="278"/>
            <ac:spMk id="4" creationId="{6977A629-FEC6-5E97-9D84-9250175530D3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513534193" sldId="278"/>
            <ac:spMk id="5" creationId="{A89235F3-1E3A-0EB1-301F-FB1DF2E0CA60}"/>
          </ac:spMkLst>
        </pc:spChg>
        <pc:spChg chg="add del mod">
          <ac:chgData name="夢吾 佐々木" userId="41018035dc9ece8a" providerId="LiveId" clId="{F7DE9230-15C0-CB4A-99BE-5E9992D9E288}" dt="2024-01-19T00:41:01.992" v="1208"/>
          <ac:spMkLst>
            <pc:docMk/>
            <pc:sldMk cId="513534193" sldId="278"/>
            <ac:spMk id="8" creationId="{8013F657-2775-7615-A62B-9845B19D7664}"/>
          </ac:spMkLst>
        </pc:spChg>
        <pc:spChg chg="add del mod">
          <ac:chgData name="夢吾 佐々木" userId="41018035dc9ece8a" providerId="LiveId" clId="{F7DE9230-15C0-CB4A-99BE-5E9992D9E288}" dt="2024-01-19T00:41:01.992" v="1208"/>
          <ac:spMkLst>
            <pc:docMk/>
            <pc:sldMk cId="513534193" sldId="278"/>
            <ac:spMk id="9" creationId="{EF664ADA-BCEF-56EF-664D-540EE16A2FD4}"/>
          </ac:spMkLst>
        </pc:spChg>
        <pc:spChg chg="add del mod">
          <ac:chgData name="夢吾 佐々木" userId="41018035dc9ece8a" providerId="LiveId" clId="{F7DE9230-15C0-CB4A-99BE-5E9992D9E288}" dt="2024-01-19T01:12:53.604" v="1591" actId="478"/>
          <ac:spMkLst>
            <pc:docMk/>
            <pc:sldMk cId="513534193" sldId="278"/>
            <ac:spMk id="10" creationId="{7DC8633F-6017-B84F-73BD-DC797C469518}"/>
          </ac:spMkLst>
        </pc:spChg>
        <pc:picChg chg="mod">
          <ac:chgData name="夢吾 佐々木" userId="41018035dc9ece8a" providerId="LiveId" clId="{F7DE9230-15C0-CB4A-99BE-5E9992D9E288}" dt="2024-01-19T01:44:15.003" v="1753" actId="14100"/>
          <ac:picMkLst>
            <pc:docMk/>
            <pc:sldMk cId="513534193" sldId="278"/>
            <ac:picMk id="11" creationId="{49CC6D2D-5B45-B6C0-623D-A1218607F9CA}"/>
          </ac:picMkLst>
        </pc:picChg>
      </pc:sldChg>
      <pc:sldChg chg="delSp">
        <pc:chgData name="夢吾 佐々木" userId="41018035dc9ece8a" providerId="LiveId" clId="{F7DE9230-15C0-CB4A-99BE-5E9992D9E288}" dt="2024-01-19T01:20:03.275" v="1631"/>
        <pc:sldMkLst>
          <pc:docMk/>
          <pc:sldMk cId="3688131574" sldId="279"/>
        </pc:sldMkLst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688131574" sldId="279"/>
            <ac:spMk id="4" creationId="{A32B3315-F549-0320-A88C-9D261C0A9330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688131574" sldId="279"/>
            <ac:spMk id="5" creationId="{F843BC80-6E34-AD29-A407-A116C40C5F66}"/>
          </ac:spMkLst>
        </pc:spChg>
      </pc:sldChg>
      <pc:sldChg chg="addSp delSp modSp mod">
        <pc:chgData name="夢吾 佐々木" userId="41018035dc9ece8a" providerId="LiveId" clId="{F7DE9230-15C0-CB4A-99BE-5E9992D9E288}" dt="2024-01-19T01:44:08.117" v="1752" actId="1076"/>
        <pc:sldMkLst>
          <pc:docMk/>
          <pc:sldMk cId="2963524771" sldId="280"/>
        </pc:sldMkLst>
        <pc:spChg chg="mod">
          <ac:chgData name="夢吾 佐々木" userId="41018035dc9ece8a" providerId="LiveId" clId="{F7DE9230-15C0-CB4A-99BE-5E9992D9E288}" dt="2024-01-19T01:41:23.378" v="1727" actId="13926"/>
          <ac:spMkLst>
            <pc:docMk/>
            <pc:sldMk cId="2963524771" sldId="280"/>
            <ac:spMk id="2" creationId="{F0A7CAB9-2A08-06E0-1B4A-5B3E9380FD3D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963524771" sldId="280"/>
            <ac:spMk id="4" creationId="{E1D7725C-8F07-D870-D903-0F1EFF10C4DA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963524771" sldId="280"/>
            <ac:spMk id="5" creationId="{CA0B535D-1919-FBD0-409E-8C54178E0302}"/>
          </ac:spMkLst>
        </pc:spChg>
        <pc:spChg chg="add del mod">
          <ac:chgData name="夢吾 佐々木" userId="41018035dc9ece8a" providerId="LiveId" clId="{F7DE9230-15C0-CB4A-99BE-5E9992D9E288}" dt="2024-01-19T00:41:01.867" v="1207"/>
          <ac:spMkLst>
            <pc:docMk/>
            <pc:sldMk cId="2963524771" sldId="280"/>
            <ac:spMk id="7" creationId="{96300C81-E93A-6747-A261-307E060DFFAE}"/>
          </ac:spMkLst>
        </pc:spChg>
        <pc:spChg chg="mod">
          <ac:chgData name="夢吾 佐々木" userId="41018035dc9ece8a" providerId="LiveId" clId="{F7DE9230-15C0-CB4A-99BE-5E9992D9E288}" dt="2024-01-19T01:41:27.870" v="1728" actId="113"/>
          <ac:spMkLst>
            <pc:docMk/>
            <pc:sldMk cId="2963524771" sldId="280"/>
            <ac:spMk id="8" creationId="{0411B33A-D55F-5B01-ABEC-DDCC0CDC270B}"/>
          </ac:spMkLst>
        </pc:spChg>
        <pc:spChg chg="add del mod">
          <ac:chgData name="夢吾 佐々木" userId="41018035dc9ece8a" providerId="LiveId" clId="{F7DE9230-15C0-CB4A-99BE-5E9992D9E288}" dt="2024-01-19T00:41:01.867" v="1207"/>
          <ac:spMkLst>
            <pc:docMk/>
            <pc:sldMk cId="2963524771" sldId="280"/>
            <ac:spMk id="9" creationId="{F5ADBDB0-7586-3663-60D2-F9F9C13EB2B9}"/>
          </ac:spMkLst>
        </pc:spChg>
        <pc:spChg chg="add del mod">
          <ac:chgData name="夢吾 佐々木" userId="41018035dc9ece8a" providerId="LiveId" clId="{F7DE9230-15C0-CB4A-99BE-5E9992D9E288}" dt="2024-01-19T01:12:57.099" v="1593" actId="478"/>
          <ac:spMkLst>
            <pc:docMk/>
            <pc:sldMk cId="2963524771" sldId="280"/>
            <ac:spMk id="10" creationId="{7A2B83A1-CEBE-1908-2E94-AE73E9DBD2E5}"/>
          </ac:spMkLst>
        </pc:spChg>
        <pc:picChg chg="mod">
          <ac:chgData name="夢吾 佐々木" userId="41018035dc9ece8a" providerId="LiveId" clId="{F7DE9230-15C0-CB4A-99BE-5E9992D9E288}" dt="2024-01-19T01:44:08.117" v="1752" actId="1076"/>
          <ac:picMkLst>
            <pc:docMk/>
            <pc:sldMk cId="2963524771" sldId="280"/>
            <ac:picMk id="6" creationId="{FFD0B695-38CA-4749-F184-60DF74FE5B7E}"/>
          </ac:picMkLst>
        </pc:picChg>
      </pc:sldChg>
      <pc:sldChg chg="addSp delSp modSp mod setBg">
        <pc:chgData name="夢吾 佐々木" userId="41018035dc9ece8a" providerId="LiveId" clId="{F7DE9230-15C0-CB4A-99BE-5E9992D9E288}" dt="2024-01-19T01:23:56.058" v="1665" actId="20577"/>
        <pc:sldMkLst>
          <pc:docMk/>
          <pc:sldMk cId="3909476192" sldId="281"/>
        </pc:sldMkLst>
        <pc:spChg chg="mod">
          <ac:chgData name="夢吾 佐々木" userId="41018035dc9ece8a" providerId="LiveId" clId="{F7DE9230-15C0-CB4A-99BE-5E9992D9E288}" dt="2024-01-19T01:23:19.766" v="1647" actId="13926"/>
          <ac:spMkLst>
            <pc:docMk/>
            <pc:sldMk cId="3909476192" sldId="281"/>
            <ac:spMk id="2" creationId="{CBA24683-6D38-F2AF-C83C-AF38E7C5322A}"/>
          </ac:spMkLst>
        </pc:spChg>
        <pc:spChg chg="mod">
          <ac:chgData name="夢吾 佐々木" userId="41018035dc9ece8a" providerId="LiveId" clId="{F7DE9230-15C0-CB4A-99BE-5E9992D9E288}" dt="2024-01-15T05:37:47.902" v="599" actId="1076"/>
          <ac:spMkLst>
            <pc:docMk/>
            <pc:sldMk cId="3909476192" sldId="281"/>
            <ac:spMk id="3" creationId="{1E44D6B1-CA2C-812F-B094-3523AC90CD23}"/>
          </ac:spMkLst>
        </pc:spChg>
        <pc:spChg chg="del mod">
          <ac:chgData name="夢吾 佐々木" userId="41018035dc9ece8a" providerId="LiveId" clId="{F7DE9230-15C0-CB4A-99BE-5E9992D9E288}" dt="2024-01-19T01:20:03.275" v="1631"/>
          <ac:spMkLst>
            <pc:docMk/>
            <pc:sldMk cId="3909476192" sldId="281"/>
            <ac:spMk id="4" creationId="{2543F5FC-95C8-6E7A-1523-567A30FBB981}"/>
          </ac:spMkLst>
        </pc:spChg>
        <pc:spChg chg="del mod">
          <ac:chgData name="夢吾 佐々木" userId="41018035dc9ece8a" providerId="LiveId" clId="{F7DE9230-15C0-CB4A-99BE-5E9992D9E288}" dt="2024-01-19T01:20:03.275" v="1631"/>
          <ac:spMkLst>
            <pc:docMk/>
            <pc:sldMk cId="3909476192" sldId="281"/>
            <ac:spMk id="5" creationId="{A3F7D027-E7DD-32B3-C732-EB291481EB63}"/>
          </ac:spMkLst>
        </pc:spChg>
        <pc:spChg chg="mod">
          <ac:chgData name="夢吾 佐々木" userId="41018035dc9ece8a" providerId="LiveId" clId="{F7DE9230-15C0-CB4A-99BE-5E9992D9E288}" dt="2024-01-19T01:23:40.438" v="1651" actId="113"/>
          <ac:spMkLst>
            <pc:docMk/>
            <pc:sldMk cId="3909476192" sldId="281"/>
            <ac:spMk id="6" creationId="{39563E24-9D94-F7D6-F64A-F6A79B27515E}"/>
          </ac:spMkLst>
        </pc:spChg>
        <pc:spChg chg="mod">
          <ac:chgData name="夢吾 佐々木" userId="41018035dc9ece8a" providerId="LiveId" clId="{F7DE9230-15C0-CB4A-99BE-5E9992D9E288}" dt="2024-01-19T01:23:40.438" v="1651" actId="113"/>
          <ac:spMkLst>
            <pc:docMk/>
            <pc:sldMk cId="3909476192" sldId="281"/>
            <ac:spMk id="7" creationId="{AFACF1AD-E7E9-CD8B-8AA2-1EDE65ED3ED1}"/>
          </ac:spMkLst>
        </pc:spChg>
        <pc:spChg chg="add del mod">
          <ac:chgData name="夢吾 佐々木" userId="41018035dc9ece8a" providerId="LiveId" clId="{F7DE9230-15C0-CB4A-99BE-5E9992D9E288}" dt="2024-01-19T00:45:10.221" v="1215" actId="478"/>
          <ac:spMkLst>
            <pc:docMk/>
            <pc:sldMk cId="3909476192" sldId="281"/>
            <ac:spMk id="8" creationId="{5322AAA6-A624-5EEF-A5C5-5D6657847369}"/>
          </ac:spMkLst>
        </pc:spChg>
        <pc:spChg chg="mod">
          <ac:chgData name="夢吾 佐々木" userId="41018035dc9ece8a" providerId="LiveId" clId="{F7DE9230-15C0-CB4A-99BE-5E9992D9E288}" dt="2024-01-15T05:43:01.442" v="685" actId="1076"/>
          <ac:spMkLst>
            <pc:docMk/>
            <pc:sldMk cId="3909476192" sldId="281"/>
            <ac:spMk id="9" creationId="{CD6BF580-B7EC-5A44-077A-408B2A5BE971}"/>
          </ac:spMkLst>
        </pc:spChg>
        <pc:spChg chg="add del mod">
          <ac:chgData name="夢吾 佐々木" userId="41018035dc9ece8a" providerId="LiveId" clId="{F7DE9230-15C0-CB4A-99BE-5E9992D9E288}" dt="2024-01-19T00:45:10.221" v="1215" actId="478"/>
          <ac:spMkLst>
            <pc:docMk/>
            <pc:sldMk cId="3909476192" sldId="281"/>
            <ac:spMk id="11" creationId="{5DBC384F-0B3F-3CFD-994C-ECAC099325D4}"/>
          </ac:spMkLst>
        </pc:spChg>
        <pc:spChg chg="mod">
          <ac:chgData name="夢吾 佐々木" userId="41018035dc9ece8a" providerId="LiveId" clId="{F7DE9230-15C0-CB4A-99BE-5E9992D9E288}" dt="2024-01-15T05:37:47.902" v="599" actId="1076"/>
          <ac:spMkLst>
            <pc:docMk/>
            <pc:sldMk cId="3909476192" sldId="281"/>
            <ac:spMk id="12" creationId="{B614B38B-9D01-4EDC-27BD-2421AA729981}"/>
          </ac:spMkLst>
        </pc:spChg>
        <pc:spChg chg="mod">
          <ac:chgData name="夢吾 佐々木" userId="41018035dc9ece8a" providerId="LiveId" clId="{F7DE9230-15C0-CB4A-99BE-5E9992D9E288}" dt="2024-01-19T01:23:56.058" v="1665" actId="20577"/>
          <ac:spMkLst>
            <pc:docMk/>
            <pc:sldMk cId="3909476192" sldId="281"/>
            <ac:spMk id="14" creationId="{808BEC84-B563-4966-9B77-0FCBBD96B9EE}"/>
          </ac:spMkLst>
        </pc:spChg>
        <pc:spChg chg="add mod">
          <ac:chgData name="夢吾 佐々木" userId="41018035dc9ece8a" providerId="LiveId" clId="{F7DE9230-15C0-CB4A-99BE-5E9992D9E288}" dt="2024-01-19T01:23:49.493" v="1652" actId="1076"/>
          <ac:spMkLst>
            <pc:docMk/>
            <pc:sldMk cId="3909476192" sldId="281"/>
            <ac:spMk id="15" creationId="{2100A4CA-00A3-E2D6-6781-3D25B1CAEBE8}"/>
          </ac:spMkLst>
        </pc:spChg>
        <pc:spChg chg="add mod">
          <ac:chgData name="夢吾 佐々木" userId="41018035dc9ece8a" providerId="LiveId" clId="{F7DE9230-15C0-CB4A-99BE-5E9992D9E288}" dt="2024-01-15T05:42:48.014" v="680" actId="1076"/>
          <ac:spMkLst>
            <pc:docMk/>
            <pc:sldMk cId="3909476192" sldId="281"/>
            <ac:spMk id="16" creationId="{538D7ECE-7A19-0052-87CD-AEF8DA16D01B}"/>
          </ac:spMkLst>
        </pc:spChg>
        <pc:spChg chg="add del mod">
          <ac:chgData name="夢吾 佐々木" userId="41018035dc9ece8a" providerId="LiveId" clId="{F7DE9230-15C0-CB4A-99BE-5E9992D9E288}" dt="2024-01-19T01:12:27.242" v="1584" actId="478"/>
          <ac:spMkLst>
            <pc:docMk/>
            <pc:sldMk cId="3909476192" sldId="281"/>
            <ac:spMk id="17" creationId="{6A6D5EAA-EA01-99DA-DF68-28359B638BBC}"/>
          </ac:spMkLst>
        </pc:spChg>
        <pc:spChg chg="add mod">
          <ac:chgData name="夢吾 佐々木" userId="41018035dc9ece8a" providerId="LiveId" clId="{F7DE9230-15C0-CB4A-99BE-5E9992D9E288}" dt="2024-01-19T01:23:40.438" v="1651" actId="113"/>
          <ac:spMkLst>
            <pc:docMk/>
            <pc:sldMk cId="3909476192" sldId="281"/>
            <ac:spMk id="18" creationId="{7E4EF5A2-3545-08A5-EC65-55DC50C355A7}"/>
          </ac:spMkLst>
        </pc:spChg>
        <pc:picChg chg="mod">
          <ac:chgData name="夢吾 佐々木" userId="41018035dc9ece8a" providerId="LiveId" clId="{F7DE9230-15C0-CB4A-99BE-5E9992D9E288}" dt="2024-01-15T05:37:54.305" v="601" actId="1076"/>
          <ac:picMkLst>
            <pc:docMk/>
            <pc:sldMk cId="3909476192" sldId="281"/>
            <ac:picMk id="10" creationId="{C0D36881-B042-25E0-CB11-D0D0765E8314}"/>
          </ac:picMkLst>
        </pc:picChg>
        <pc:picChg chg="mod">
          <ac:chgData name="夢吾 佐々木" userId="41018035dc9ece8a" providerId="LiveId" clId="{F7DE9230-15C0-CB4A-99BE-5E9992D9E288}" dt="2024-01-15T05:37:54.305" v="601" actId="1076"/>
          <ac:picMkLst>
            <pc:docMk/>
            <pc:sldMk cId="3909476192" sldId="281"/>
            <ac:picMk id="13" creationId="{5BAAD93F-33A0-E205-C87B-F60661E50077}"/>
          </ac:picMkLst>
        </pc:picChg>
      </pc:sldChg>
      <pc:sldChg chg="addSp delSp modSp add mod">
        <pc:chgData name="夢吾 佐々木" userId="41018035dc9ece8a" providerId="LiveId" clId="{F7DE9230-15C0-CB4A-99BE-5E9992D9E288}" dt="2024-01-19T01:41:35.250" v="1729" actId="113"/>
        <pc:sldMkLst>
          <pc:docMk/>
          <pc:sldMk cId="34818774" sldId="282"/>
        </pc:sldMkLst>
        <pc:spChg chg="mod">
          <ac:chgData name="夢吾 佐々木" userId="41018035dc9ece8a" providerId="LiveId" clId="{F7DE9230-15C0-CB4A-99BE-5E9992D9E288}" dt="2024-01-15T05:28:19.772" v="597" actId="20577"/>
          <ac:spMkLst>
            <pc:docMk/>
            <pc:sldMk cId="34818774" sldId="282"/>
            <ac:spMk id="2" creationId="{1B862C49-747E-AC1C-8F2E-5D8F7C48E8AD}"/>
          </ac:spMkLst>
        </pc:spChg>
        <pc:spChg chg="mod">
          <ac:chgData name="夢吾 佐々木" userId="41018035dc9ece8a" providerId="LiveId" clId="{F7DE9230-15C0-CB4A-99BE-5E9992D9E288}" dt="2024-01-19T01:41:35.250" v="1729" actId="113"/>
          <ac:spMkLst>
            <pc:docMk/>
            <pc:sldMk cId="34818774" sldId="282"/>
            <ac:spMk id="3" creationId="{E661923A-88DB-ACD7-F41E-F789CDD7F5D7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4818774" sldId="282"/>
            <ac:spMk id="4" creationId="{BEAEEE46-C382-F34F-B8FB-A26B801E3FF6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34818774" sldId="282"/>
            <ac:spMk id="5" creationId="{0BC914BA-5294-3B0C-AD14-3C087E42D7BC}"/>
          </ac:spMkLst>
        </pc:spChg>
        <pc:spChg chg="add del mod">
          <ac:chgData name="夢吾 佐々木" userId="41018035dc9ece8a" providerId="LiveId" clId="{F7DE9230-15C0-CB4A-99BE-5E9992D9E288}" dt="2024-01-19T00:41:01.713" v="1206"/>
          <ac:spMkLst>
            <pc:docMk/>
            <pc:sldMk cId="34818774" sldId="282"/>
            <ac:spMk id="6" creationId="{10B2AECD-DECA-79B7-6DD5-FBBB6980365F}"/>
          </ac:spMkLst>
        </pc:spChg>
        <pc:spChg chg="add del mod">
          <ac:chgData name="夢吾 佐々木" userId="41018035dc9ece8a" providerId="LiveId" clId="{F7DE9230-15C0-CB4A-99BE-5E9992D9E288}" dt="2024-01-19T00:41:01.713" v="1206"/>
          <ac:spMkLst>
            <pc:docMk/>
            <pc:sldMk cId="34818774" sldId="282"/>
            <ac:spMk id="7" creationId="{E07CF1B9-A7E3-4D21-CB9A-9DA9F36A92C5}"/>
          </ac:spMkLst>
        </pc:spChg>
        <pc:spChg chg="add del mod">
          <ac:chgData name="夢吾 佐々木" userId="41018035dc9ece8a" providerId="LiveId" clId="{F7DE9230-15C0-CB4A-99BE-5E9992D9E288}" dt="2024-01-19T01:13:01.513" v="1595" actId="478"/>
          <ac:spMkLst>
            <pc:docMk/>
            <pc:sldMk cId="34818774" sldId="282"/>
            <ac:spMk id="8" creationId="{7FBBD8E4-45C9-73B6-9C75-703E10FDB3B6}"/>
          </ac:spMkLst>
        </pc:spChg>
      </pc:sldChg>
      <pc:sldChg chg="addSp delSp modSp mod">
        <pc:chgData name="夢吾 佐々木" userId="41018035dc9ece8a" providerId="LiveId" clId="{F7DE9230-15C0-CB4A-99BE-5E9992D9E288}" dt="2024-01-19T01:42:06.017" v="1736" actId="113"/>
        <pc:sldMkLst>
          <pc:docMk/>
          <pc:sldMk cId="2410019267" sldId="283"/>
        </pc:sldMkLst>
        <pc:spChg chg="mod">
          <ac:chgData name="夢吾 佐々木" userId="41018035dc9ece8a" providerId="LiveId" clId="{F7DE9230-15C0-CB4A-99BE-5E9992D9E288}" dt="2024-01-19T01:41:48.755" v="1731" actId="13926"/>
          <ac:spMkLst>
            <pc:docMk/>
            <pc:sldMk cId="2410019267" sldId="283"/>
            <ac:spMk id="2" creationId="{EB583318-D21D-E672-8E20-2E4DD5CD5B0F}"/>
          </ac:spMkLst>
        </pc:spChg>
        <pc:spChg chg="mod">
          <ac:chgData name="夢吾 佐々木" userId="41018035dc9ece8a" providerId="LiveId" clId="{F7DE9230-15C0-CB4A-99BE-5E9992D9E288}" dt="2024-01-19T01:42:06.017" v="1736" actId="113"/>
          <ac:spMkLst>
            <pc:docMk/>
            <pc:sldMk cId="2410019267" sldId="283"/>
            <ac:spMk id="3" creationId="{3B33ADA2-1EC0-5869-3C3F-722CB52AF11B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410019267" sldId="283"/>
            <ac:spMk id="4" creationId="{AA431516-5B03-BA97-957B-F3C50B72646A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2410019267" sldId="283"/>
            <ac:spMk id="5" creationId="{0A385692-D921-FF6D-4F47-2BFBB93411C6}"/>
          </ac:spMkLst>
        </pc:spChg>
        <pc:spChg chg="add del mod">
          <ac:chgData name="夢吾 佐々木" userId="41018035dc9ece8a" providerId="LiveId" clId="{F7DE9230-15C0-CB4A-99BE-5E9992D9E288}" dt="2024-01-19T00:41:01.557" v="1205"/>
          <ac:spMkLst>
            <pc:docMk/>
            <pc:sldMk cId="2410019267" sldId="283"/>
            <ac:spMk id="8" creationId="{749F2D76-4627-361F-9308-D48E95F7480E}"/>
          </ac:spMkLst>
        </pc:spChg>
        <pc:spChg chg="add del mod">
          <ac:chgData name="夢吾 佐々木" userId="41018035dc9ece8a" providerId="LiveId" clId="{F7DE9230-15C0-CB4A-99BE-5E9992D9E288}" dt="2024-01-19T00:41:01.557" v="1205"/>
          <ac:spMkLst>
            <pc:docMk/>
            <pc:sldMk cId="2410019267" sldId="283"/>
            <ac:spMk id="9" creationId="{DD5D30EF-AA3B-67C5-E660-0CF131BB9BAC}"/>
          </ac:spMkLst>
        </pc:spChg>
        <pc:spChg chg="add del mod">
          <ac:chgData name="夢吾 佐々木" userId="41018035dc9ece8a" providerId="LiveId" clId="{F7DE9230-15C0-CB4A-99BE-5E9992D9E288}" dt="2024-01-19T01:13:06.976" v="1596" actId="478"/>
          <ac:spMkLst>
            <pc:docMk/>
            <pc:sldMk cId="2410019267" sldId="283"/>
            <ac:spMk id="10" creationId="{9D90A67B-C227-F66A-991E-E1C28B151079}"/>
          </ac:spMkLst>
        </pc:spChg>
        <pc:picChg chg="add mod">
          <ac:chgData name="夢吾 佐々木" userId="41018035dc9ece8a" providerId="LiveId" clId="{F7DE9230-15C0-CB4A-99BE-5E9992D9E288}" dt="2024-01-15T07:06:10.217" v="973" actId="14100"/>
          <ac:picMkLst>
            <pc:docMk/>
            <pc:sldMk cId="2410019267" sldId="283"/>
            <ac:picMk id="6" creationId="{1A99E8EC-30E9-1281-C1C7-AA78FCE59046}"/>
          </ac:picMkLst>
        </pc:picChg>
      </pc:sldChg>
      <pc:sldChg chg="addSp delSp modSp mod">
        <pc:chgData name="夢吾 佐々木" userId="41018035dc9ece8a" providerId="LiveId" clId="{F7DE9230-15C0-CB4A-99BE-5E9992D9E288}" dt="2024-01-19T01:42:40.939" v="1741" actId="113"/>
        <pc:sldMkLst>
          <pc:docMk/>
          <pc:sldMk cId="277816602" sldId="284"/>
        </pc:sldMkLst>
        <pc:spChg chg="mod">
          <ac:chgData name="夢吾 佐々木" userId="41018035dc9ece8a" providerId="LiveId" clId="{F7DE9230-15C0-CB4A-99BE-5E9992D9E288}" dt="2024-01-19T01:42:37.014" v="1740" actId="2711"/>
          <ac:spMkLst>
            <pc:docMk/>
            <pc:sldMk cId="277816602" sldId="284"/>
            <ac:spMk id="2" creationId="{3D56B453-772F-B182-1073-051482863CF6}"/>
          </ac:spMkLst>
        </pc:spChg>
        <pc:spChg chg="mod">
          <ac:chgData name="夢吾 佐々木" userId="41018035dc9ece8a" providerId="LiveId" clId="{F7DE9230-15C0-CB4A-99BE-5E9992D9E288}" dt="2024-01-19T01:42:40.939" v="1741" actId="113"/>
          <ac:spMkLst>
            <pc:docMk/>
            <pc:sldMk cId="277816602" sldId="284"/>
            <ac:spMk id="3" creationId="{01C796FA-56BC-C4B5-A10E-53FAD95C5FCB}"/>
          </ac:spMkLst>
        </pc:spChg>
        <pc:spChg chg="add del mod">
          <ac:chgData name="夢吾 佐々木" userId="41018035dc9ece8a" providerId="LiveId" clId="{F7DE9230-15C0-CB4A-99BE-5E9992D9E288}" dt="2024-01-19T01:12:08.898" v="1579" actId="478"/>
          <ac:spMkLst>
            <pc:docMk/>
            <pc:sldMk cId="277816602" sldId="284"/>
            <ac:spMk id="7" creationId="{01A291B9-B106-8944-3CD0-7E6E1BF5C00A}"/>
          </ac:spMkLst>
        </pc:spChg>
      </pc:sldChg>
      <pc:sldChg chg="add del">
        <pc:chgData name="夢吾 佐々木" userId="41018035dc9ece8a" providerId="LiveId" clId="{F7DE9230-15C0-CB4A-99BE-5E9992D9E288}" dt="2024-01-19T01:05:23.149" v="1507" actId="2696"/>
        <pc:sldMkLst>
          <pc:docMk/>
          <pc:sldMk cId="1437829797" sldId="285"/>
        </pc:sldMkLst>
      </pc:sldChg>
      <pc:sldChg chg="delSp modSp mod">
        <pc:chgData name="夢吾 佐々木" userId="41018035dc9ece8a" providerId="LiveId" clId="{F7DE9230-15C0-CB4A-99BE-5E9992D9E288}" dt="2024-01-19T01:43:04.286" v="1750" actId="20577"/>
        <pc:sldMkLst>
          <pc:docMk/>
          <pc:sldMk cId="1849386445" sldId="285"/>
        </pc:sldMkLst>
        <pc:spChg chg="mod">
          <ac:chgData name="夢吾 佐々木" userId="41018035dc9ece8a" providerId="LiveId" clId="{F7DE9230-15C0-CB4A-99BE-5E9992D9E288}" dt="2024-01-19T01:43:04.286" v="1750" actId="20577"/>
          <ac:spMkLst>
            <pc:docMk/>
            <pc:sldMk cId="1849386445" sldId="285"/>
            <ac:spMk id="2" creationId="{3D56B453-772F-B182-1073-051482863CF6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1849386445" sldId="285"/>
            <ac:spMk id="4" creationId="{8628F223-25B6-E037-DC2D-82816FE1C2F8}"/>
          </ac:spMkLst>
        </pc:spChg>
        <pc:spChg chg="del">
          <ac:chgData name="夢吾 佐々木" userId="41018035dc9ece8a" providerId="LiveId" clId="{F7DE9230-15C0-CB4A-99BE-5E9992D9E288}" dt="2024-01-19T01:20:03.275" v="1631"/>
          <ac:spMkLst>
            <pc:docMk/>
            <pc:sldMk cId="1849386445" sldId="285"/>
            <ac:spMk id="5" creationId="{23FCE572-557A-E8C5-C001-D36945BE5A67}"/>
          </ac:spMkLst>
        </pc:spChg>
        <pc:spChg chg="del">
          <ac:chgData name="夢吾 佐々木" userId="41018035dc9ece8a" providerId="LiveId" clId="{F7DE9230-15C0-CB4A-99BE-5E9992D9E288}" dt="2024-01-19T01:12:12.350" v="1580" actId="478"/>
          <ac:spMkLst>
            <pc:docMk/>
            <pc:sldMk cId="1849386445" sldId="285"/>
            <ac:spMk id="7" creationId="{01A291B9-B106-8944-3CD0-7E6E1BF5C00A}"/>
          </ac:spMkLst>
        </pc:spChg>
      </pc:sldChg>
      <pc:sldChg chg="new">
        <pc:chgData name="夢吾 佐々木" userId="41018035dc9ece8a" providerId="LiveId" clId="{F7DE9230-15C0-CB4A-99BE-5E9992D9E288}" dt="2024-01-19T01:44:02.208" v="1751" actId="680"/>
        <pc:sldMkLst>
          <pc:docMk/>
          <pc:sldMk cId="2602459756" sldId="286"/>
        </pc:sldMkLst>
      </pc:sldChg>
      <pc:sldChg chg="addSp delSp modSp add mod modAnim">
        <pc:chgData name="夢吾 佐々木" userId="41018035dc9ece8a" providerId="LiveId" clId="{F7DE9230-15C0-CB4A-99BE-5E9992D9E288}" dt="2024-01-22T04:04:49.814" v="1790"/>
        <pc:sldMkLst>
          <pc:docMk/>
          <pc:sldMk cId="3494666007" sldId="287"/>
        </pc:sldMkLst>
        <pc:spChg chg="mod">
          <ac:chgData name="夢吾 佐々木" userId="41018035dc9ece8a" providerId="LiveId" clId="{F7DE9230-15C0-CB4A-99BE-5E9992D9E288}" dt="2024-01-22T04:03:31.643" v="1783" actId="20577"/>
          <ac:spMkLst>
            <pc:docMk/>
            <pc:sldMk cId="3494666007" sldId="287"/>
            <ac:spMk id="2" creationId="{1B862C49-747E-AC1C-8F2E-5D8F7C48E8AD}"/>
          </ac:spMkLst>
        </pc:spChg>
        <pc:spChg chg="del">
          <ac:chgData name="夢吾 佐々木" userId="41018035dc9ece8a" providerId="LiveId" clId="{F7DE9230-15C0-CB4A-99BE-5E9992D9E288}" dt="2024-01-22T04:03:34.950" v="1784" actId="478"/>
          <ac:spMkLst>
            <pc:docMk/>
            <pc:sldMk cId="3494666007" sldId="287"/>
            <ac:spMk id="3" creationId="{E661923A-88DB-ACD7-F41E-F789CDD7F5D7}"/>
          </ac:spMkLst>
        </pc:spChg>
        <pc:spChg chg="add del mod">
          <ac:chgData name="夢吾 佐々木" userId="41018035dc9ece8a" providerId="LiveId" clId="{F7DE9230-15C0-CB4A-99BE-5E9992D9E288}" dt="2024-01-22T04:03:37.440" v="1785" actId="478"/>
          <ac:spMkLst>
            <pc:docMk/>
            <pc:sldMk cId="3494666007" sldId="287"/>
            <ac:spMk id="5" creationId="{6AEDD204-168B-6E03-B553-30862E62A7E6}"/>
          </ac:spMkLst>
        </pc:spChg>
        <pc:picChg chg="add mod">
          <ac:chgData name="夢吾 佐々木" userId="41018035dc9ece8a" providerId="LiveId" clId="{F7DE9230-15C0-CB4A-99BE-5E9992D9E288}" dt="2024-01-22T04:04:49.814" v="1790"/>
          <ac:picMkLst>
            <pc:docMk/>
            <pc:sldMk cId="3494666007" sldId="287"/>
            <ac:picMk id="6" creationId="{FA646A61-EA82-46D4-423C-7A1BA110AEA6}"/>
          </ac:picMkLst>
        </pc:picChg>
      </pc:sldChg>
      <pc:sldMasterChg chg="addSp delSp modSp mod modSldLayout">
        <pc:chgData name="夢吾 佐々木" userId="41018035dc9ece8a" providerId="LiveId" clId="{F7DE9230-15C0-CB4A-99BE-5E9992D9E288}" dt="2024-01-19T01:18:55.238" v="1628" actId="1076"/>
        <pc:sldMasterMkLst>
          <pc:docMk/>
          <pc:sldMasterMk cId="1298754064" sldId="2147483648"/>
        </pc:sldMasterMkLst>
        <pc:spChg chg="del">
          <ac:chgData name="夢吾 佐々木" userId="41018035dc9ece8a" providerId="LiveId" clId="{F7DE9230-15C0-CB4A-99BE-5E9992D9E288}" dt="2024-01-19T01:09:32.480" v="1555" actId="478"/>
          <ac:spMkLst>
            <pc:docMk/>
            <pc:sldMasterMk cId="1298754064" sldId="2147483648"/>
            <ac:spMk id="4" creationId="{A893713D-83BA-514B-03CD-2908171E6ABE}"/>
          </ac:spMkLst>
        </pc:spChg>
        <pc:spChg chg="del mod">
          <ac:chgData name="夢吾 佐々木" userId="41018035dc9ece8a" providerId="LiveId" clId="{F7DE9230-15C0-CB4A-99BE-5E9992D9E288}" dt="2024-01-19T01:14:01.976" v="1599" actId="478"/>
          <ac:spMkLst>
            <pc:docMk/>
            <pc:sldMasterMk cId="1298754064" sldId="2147483648"/>
            <ac:spMk id="5" creationId="{5AAF5A86-1BC6-4DB5-0A85-1E8C9F1E6427}"/>
          </ac:spMkLst>
        </pc:spChg>
        <pc:spChg chg="del mod">
          <ac:chgData name="夢吾 佐々木" userId="41018035dc9ece8a" providerId="LiveId" clId="{F7DE9230-15C0-CB4A-99BE-5E9992D9E288}" dt="2024-01-19T01:14:04.484" v="1600" actId="478"/>
          <ac:spMkLst>
            <pc:docMk/>
            <pc:sldMasterMk cId="1298754064" sldId="2147483648"/>
            <ac:spMk id="6" creationId="{D2DCAD92-DDC9-014C-E68D-604FBA720DF9}"/>
          </ac:spMkLst>
        </pc:spChg>
        <pc:spChg chg="add del mod">
          <ac:chgData name="夢吾 佐々木" userId="41018035dc9ece8a" providerId="LiveId" clId="{F7DE9230-15C0-CB4A-99BE-5E9992D9E288}" dt="2024-01-19T01:13:58.762" v="1598" actId="478"/>
          <ac:spMkLst>
            <pc:docMk/>
            <pc:sldMasterMk cId="1298754064" sldId="2147483648"/>
            <ac:spMk id="7" creationId="{28EA45B2-CCFA-7302-4D3D-CD836A4B8E1C}"/>
          </ac:spMkLst>
        </pc:spChg>
        <pc:spChg chg="add del mod">
          <ac:chgData name="夢吾 佐々木" userId="41018035dc9ece8a" providerId="LiveId" clId="{F7DE9230-15C0-CB4A-99BE-5E9992D9E288}" dt="2024-01-19T01:17:25.716" v="1619" actId="478"/>
          <ac:spMkLst>
            <pc:docMk/>
            <pc:sldMasterMk cId="1298754064" sldId="2147483648"/>
            <ac:spMk id="8" creationId="{F209CDAD-3290-D196-1C08-BA7092404AB5}"/>
          </ac:spMkLst>
        </pc:spChg>
        <pc:spChg chg="add del mod">
          <ac:chgData name="夢吾 佐々木" userId="41018035dc9ece8a" providerId="LiveId" clId="{F7DE9230-15C0-CB4A-99BE-5E9992D9E288}" dt="2024-01-19T01:17:25.716" v="1619" actId="478"/>
          <ac:spMkLst>
            <pc:docMk/>
            <pc:sldMasterMk cId="1298754064" sldId="2147483648"/>
            <ac:spMk id="9" creationId="{7142E5B1-75B1-FFAE-4666-4774F413CCBF}"/>
          </ac:spMkLst>
        </pc:spChg>
        <pc:spChg chg="add del mod">
          <ac:chgData name="夢吾 佐々木" userId="41018035dc9ece8a" providerId="LiveId" clId="{F7DE9230-15C0-CB4A-99BE-5E9992D9E288}" dt="2024-01-19T01:17:25.716" v="1619" actId="478"/>
          <ac:spMkLst>
            <pc:docMk/>
            <pc:sldMasterMk cId="1298754064" sldId="2147483648"/>
            <ac:spMk id="10" creationId="{18C5D1ED-7256-513F-BDE7-D9BC453E6B67}"/>
          </ac:spMkLst>
        </pc:spChg>
        <pc:sldLayoutChg chg="addSp delSp modSp mod">
          <pc:chgData name="夢吾 佐々木" userId="41018035dc9ece8a" providerId="LiveId" clId="{F7DE9230-15C0-CB4A-99BE-5E9992D9E288}" dt="2024-01-19T01:17:16.408" v="1615" actId="478"/>
          <pc:sldLayoutMkLst>
            <pc:docMk/>
            <pc:sldMasterMk cId="1298754064" sldId="2147483648"/>
            <pc:sldLayoutMk cId="3277634027" sldId="2147483649"/>
          </pc:sldLayoutMkLst>
          <pc:spChg chg="del mod">
            <ac:chgData name="夢吾 佐々木" userId="41018035dc9ece8a" providerId="LiveId" clId="{F7DE9230-15C0-CB4A-99BE-5E9992D9E288}" dt="2024-01-19T01:17:16.408" v="1615" actId="478"/>
            <ac:spMkLst>
              <pc:docMk/>
              <pc:sldMasterMk cId="1298754064" sldId="2147483648"/>
              <pc:sldLayoutMk cId="3277634027" sldId="2147483649"/>
              <ac:spMk id="5" creationId="{31D7388A-9568-0B82-42AE-25BE59BB5FAA}"/>
            </ac:spMkLst>
          </pc:spChg>
          <pc:spChg chg="del mod">
            <ac:chgData name="夢吾 佐々木" userId="41018035dc9ece8a" providerId="LiveId" clId="{F7DE9230-15C0-CB4A-99BE-5E9992D9E288}" dt="2024-01-19T01:17:16.408" v="1615" actId="478"/>
            <ac:spMkLst>
              <pc:docMk/>
              <pc:sldMasterMk cId="1298754064" sldId="2147483648"/>
              <pc:sldLayoutMk cId="3277634027" sldId="2147483649"/>
              <ac:spMk id="6" creationId="{0796616B-4F82-2952-9F73-322DE451D0E9}"/>
            </ac:spMkLst>
          </pc:spChg>
          <pc:spChg chg="add del mod">
            <ac:chgData name="夢吾 佐々木" userId="41018035dc9ece8a" providerId="LiveId" clId="{F7DE9230-15C0-CB4A-99BE-5E9992D9E288}" dt="2024-01-19T01:17:16.408" v="1615" actId="478"/>
            <ac:spMkLst>
              <pc:docMk/>
              <pc:sldMasterMk cId="1298754064" sldId="2147483648"/>
              <pc:sldLayoutMk cId="3277634027" sldId="2147483649"/>
              <ac:spMk id="7" creationId="{CCFFA516-FD0E-8CBB-21B7-6513E1978D3A}"/>
            </ac:spMkLst>
          </pc:spChg>
        </pc:sldLayoutChg>
        <pc:sldLayoutChg chg="addSp delSp modSp mod">
          <pc:chgData name="夢吾 佐々木" userId="41018035dc9ece8a" providerId="LiveId" clId="{F7DE9230-15C0-CB4A-99BE-5E9992D9E288}" dt="2024-01-19T01:18:55.238" v="1628" actId="1076"/>
          <pc:sldLayoutMkLst>
            <pc:docMk/>
            <pc:sldMasterMk cId="1298754064" sldId="2147483648"/>
            <pc:sldLayoutMk cId="318824921" sldId="2147483650"/>
          </pc:sldLayoutMkLst>
          <pc:spChg chg="add del mod">
            <ac:chgData name="夢吾 佐々木" userId="41018035dc9ece8a" providerId="LiveId" clId="{F7DE9230-15C0-CB4A-99BE-5E9992D9E288}" dt="2024-01-19T01:09:57.826" v="1558"/>
            <ac:spMkLst>
              <pc:docMk/>
              <pc:sldMasterMk cId="1298754064" sldId="2147483648"/>
              <pc:sldLayoutMk cId="318824921" sldId="2147483650"/>
              <ac:spMk id="7" creationId="{E12123D3-15AF-0BBD-B527-11B9BEECFEED}"/>
            </ac:spMkLst>
          </pc:spChg>
          <pc:spChg chg="add del mod">
            <ac:chgData name="夢吾 佐々木" userId="41018035dc9ece8a" providerId="LiveId" clId="{F7DE9230-15C0-CB4A-99BE-5E9992D9E288}" dt="2024-01-19T01:10:15.517" v="1565" actId="47"/>
            <ac:spMkLst>
              <pc:docMk/>
              <pc:sldMasterMk cId="1298754064" sldId="2147483648"/>
              <pc:sldLayoutMk cId="318824921" sldId="2147483650"/>
              <ac:spMk id="8" creationId="{93389FAD-C948-1624-A5E8-6F901FB7C442}"/>
            </ac:spMkLst>
          </pc:spChg>
          <pc:spChg chg="add del mod">
            <ac:chgData name="夢吾 佐々木" userId="41018035dc9ece8a" providerId="LiveId" clId="{F7DE9230-15C0-CB4A-99BE-5E9992D9E288}" dt="2024-01-19T01:10:16.532" v="1566" actId="47"/>
            <ac:spMkLst>
              <pc:docMk/>
              <pc:sldMasterMk cId="1298754064" sldId="2147483648"/>
              <pc:sldLayoutMk cId="318824921" sldId="2147483650"/>
              <ac:spMk id="9" creationId="{CE970F65-69E7-5759-9DCD-34DFAE08C533}"/>
            </ac:spMkLst>
          </pc:spChg>
          <pc:spChg chg="add del mod">
            <ac:chgData name="夢吾 佐々木" userId="41018035dc9ece8a" providerId="LiveId" clId="{F7DE9230-15C0-CB4A-99BE-5E9992D9E288}" dt="2024-01-19T01:16:32.578" v="1614" actId="478"/>
            <ac:spMkLst>
              <pc:docMk/>
              <pc:sldMasterMk cId="1298754064" sldId="2147483648"/>
              <pc:sldLayoutMk cId="318824921" sldId="2147483650"/>
              <ac:spMk id="10" creationId="{79DAF4C1-5D3D-1735-6AC7-3479E304C26F}"/>
            </ac:spMkLst>
          </pc:spChg>
          <pc:spChg chg="add del mod">
            <ac:chgData name="夢吾 佐々木" userId="41018035dc9ece8a" providerId="LiveId" clId="{F7DE9230-15C0-CB4A-99BE-5E9992D9E288}" dt="2024-01-19T01:17:20.833" v="1617"/>
            <ac:spMkLst>
              <pc:docMk/>
              <pc:sldMasterMk cId="1298754064" sldId="2147483648"/>
              <pc:sldLayoutMk cId="318824921" sldId="2147483650"/>
              <ac:spMk id="11" creationId="{B4248F5B-C0B1-3364-7696-600638DF5175}"/>
            </ac:spMkLst>
          </pc:spChg>
          <pc:spChg chg="add del mod">
            <ac:chgData name="夢吾 佐々木" userId="41018035dc9ece8a" providerId="LiveId" clId="{F7DE9230-15C0-CB4A-99BE-5E9992D9E288}" dt="2024-01-19T01:17:20.833" v="1617"/>
            <ac:spMkLst>
              <pc:docMk/>
              <pc:sldMasterMk cId="1298754064" sldId="2147483648"/>
              <pc:sldLayoutMk cId="318824921" sldId="2147483650"/>
              <ac:spMk id="12" creationId="{735EE217-120A-80F7-9B45-F4A2EEAE8C42}"/>
            </ac:spMkLst>
          </pc:spChg>
          <pc:spChg chg="add del mod">
            <ac:chgData name="夢吾 佐々木" userId="41018035dc9ece8a" providerId="LiveId" clId="{F7DE9230-15C0-CB4A-99BE-5E9992D9E288}" dt="2024-01-19T01:17:20.833" v="1617"/>
            <ac:spMkLst>
              <pc:docMk/>
              <pc:sldMasterMk cId="1298754064" sldId="2147483648"/>
              <pc:sldLayoutMk cId="318824921" sldId="2147483650"/>
              <ac:spMk id="13" creationId="{874075CA-DA31-59C1-1D00-68891FF32C3A}"/>
            </ac:spMkLst>
          </pc:spChg>
          <pc:spChg chg="add mod">
            <ac:chgData name="夢吾 佐々木" userId="41018035dc9ece8a" providerId="LiveId" clId="{F7DE9230-15C0-CB4A-99BE-5E9992D9E288}" dt="2024-01-19T01:17:29.968" v="1620"/>
            <ac:spMkLst>
              <pc:docMk/>
              <pc:sldMasterMk cId="1298754064" sldId="2147483648"/>
              <pc:sldLayoutMk cId="318824921" sldId="2147483650"/>
              <ac:spMk id="14" creationId="{691D4DBD-EF47-DBD7-3F33-6F811C12D6D4}"/>
            </ac:spMkLst>
          </pc:spChg>
          <pc:spChg chg="add mod">
            <ac:chgData name="夢吾 佐々木" userId="41018035dc9ece8a" providerId="LiveId" clId="{F7DE9230-15C0-CB4A-99BE-5E9992D9E288}" dt="2024-01-19T01:18:51.363" v="1627" actId="1076"/>
            <ac:spMkLst>
              <pc:docMk/>
              <pc:sldMasterMk cId="1298754064" sldId="2147483648"/>
              <pc:sldLayoutMk cId="318824921" sldId="2147483650"/>
              <ac:spMk id="15" creationId="{D1672B7A-9D45-B37C-B19F-0F3AE17141E3}"/>
            </ac:spMkLst>
          </pc:spChg>
          <pc:spChg chg="add mod">
            <ac:chgData name="夢吾 佐々木" userId="41018035dc9ece8a" providerId="LiveId" clId="{F7DE9230-15C0-CB4A-99BE-5E9992D9E288}" dt="2024-01-19T01:18:51.363" v="1627" actId="1076"/>
            <ac:spMkLst>
              <pc:docMk/>
              <pc:sldMasterMk cId="1298754064" sldId="2147483648"/>
              <pc:sldLayoutMk cId="318824921" sldId="2147483650"/>
              <ac:spMk id="16" creationId="{3CEBFDE1-A4E1-F91C-9E62-B624F4AF54FC}"/>
            </ac:spMkLst>
          </pc:spChg>
          <pc:spChg chg="add mod">
            <ac:chgData name="夢吾 佐々木" userId="41018035dc9ece8a" providerId="LiveId" clId="{F7DE9230-15C0-CB4A-99BE-5E9992D9E288}" dt="2024-01-19T01:18:55.238" v="1628" actId="1076"/>
            <ac:spMkLst>
              <pc:docMk/>
              <pc:sldMasterMk cId="1298754064" sldId="2147483648"/>
              <pc:sldLayoutMk cId="318824921" sldId="2147483650"/>
              <ac:spMk id="17" creationId="{F3E59B1D-1726-593E-A826-DD36CE1ADDDA}"/>
            </ac:spMkLst>
          </pc:spChg>
        </pc:sldLayoutChg>
      </pc:sldMasterChg>
    </pc:docChg>
  </pc:docChgLst>
  <pc:docChgLst>
    <pc:chgData name="ゲスト ユーザー" providerId="Windows Live" clId="Web-{61A90FF9-A5E3-48CA-A876-51D1FB7FB8B1}"/>
    <pc:docChg chg="modSld">
      <pc:chgData name="ゲスト ユーザー" userId="" providerId="Windows Live" clId="Web-{61A90FF9-A5E3-48CA-A876-51D1FB7FB8B1}" dt="2024-01-19T02:23:17.386" v="28" actId="1076"/>
      <pc:docMkLst>
        <pc:docMk/>
      </pc:docMkLst>
      <pc:sldChg chg="addSp delSp modSp">
        <pc:chgData name="ゲスト ユーザー" userId="" providerId="Windows Live" clId="Web-{61A90FF9-A5E3-48CA-A876-51D1FB7FB8B1}" dt="2024-01-19T02:23:17.386" v="28" actId="1076"/>
        <pc:sldMkLst>
          <pc:docMk/>
          <pc:sldMk cId="3515236383" sldId="276"/>
        </pc:sldMkLst>
        <pc:picChg chg="add del mod">
          <ac:chgData name="ゲスト ユーザー" userId="" providerId="Windows Live" clId="Web-{61A90FF9-A5E3-48CA-A876-51D1FB7FB8B1}" dt="2024-01-19T02:20:09.085" v="4"/>
          <ac:picMkLst>
            <pc:docMk/>
            <pc:sldMk cId="3515236383" sldId="276"/>
            <ac:picMk id="4" creationId="{D4D5E1C7-4E79-00E7-EF90-CA917F93C491}"/>
          </ac:picMkLst>
        </pc:picChg>
        <pc:picChg chg="add mod">
          <ac:chgData name="ゲスト ユーザー" userId="" providerId="Windows Live" clId="Web-{61A90FF9-A5E3-48CA-A876-51D1FB7FB8B1}" dt="2024-01-19T02:23:17.386" v="28" actId="1076"/>
          <ac:picMkLst>
            <pc:docMk/>
            <pc:sldMk cId="3515236383" sldId="276"/>
            <ac:picMk id="5" creationId="{521B98A6-DA55-BA57-4E9E-ACFD152EE3D9}"/>
          </ac:picMkLst>
        </pc:picChg>
        <pc:picChg chg="del">
          <ac:chgData name="ゲスト ユーザー" userId="" providerId="Windows Live" clId="Web-{61A90FF9-A5E3-48CA-A876-51D1FB7FB8B1}" dt="2024-01-19T02:23:02.152" v="18"/>
          <ac:picMkLst>
            <pc:docMk/>
            <pc:sldMk cId="3515236383" sldId="276"/>
            <ac:picMk id="7" creationId="{C6930136-0DA4-8F11-2FCF-992A3E40EC49}"/>
          </ac:picMkLst>
        </pc:picChg>
      </pc:sldChg>
      <pc:sldChg chg="addSp delSp modSp">
        <pc:chgData name="ゲスト ユーザー" userId="" providerId="Windows Live" clId="Web-{61A90FF9-A5E3-48CA-A876-51D1FB7FB8B1}" dt="2024-01-19T02:22:00.900" v="17" actId="1076"/>
        <pc:sldMkLst>
          <pc:docMk/>
          <pc:sldMk cId="513534193" sldId="278"/>
        </pc:sldMkLst>
        <pc:picChg chg="del">
          <ac:chgData name="ゲスト ユーザー" userId="" providerId="Windows Live" clId="Web-{61A90FF9-A5E3-48CA-A876-51D1FB7FB8B1}" dt="2024-01-19T02:21:35.571" v="10"/>
          <ac:picMkLst>
            <pc:docMk/>
            <pc:sldMk cId="513534193" sldId="278"/>
            <ac:picMk id="4" creationId="{96450283-1346-9382-9AEC-C5DFA66D1613}"/>
          </ac:picMkLst>
        </pc:picChg>
        <pc:picChg chg="add mod">
          <ac:chgData name="ゲスト ユーザー" userId="" providerId="Windows Live" clId="Web-{61A90FF9-A5E3-48CA-A876-51D1FB7FB8B1}" dt="2024-01-19T02:22:00.900" v="17" actId="1076"/>
          <ac:picMkLst>
            <pc:docMk/>
            <pc:sldMk cId="513534193" sldId="278"/>
            <ac:picMk id="5" creationId="{76EC3534-87F4-B66F-346C-A8155795E9A4}"/>
          </ac:picMkLst>
        </pc:picChg>
      </pc:sldChg>
      <pc:sldChg chg="modSp">
        <pc:chgData name="ゲスト ユーザー" userId="" providerId="Windows Live" clId="Web-{61A90FF9-A5E3-48CA-A876-51D1FB7FB8B1}" dt="2024-01-19T02:02:38.402" v="0" actId="20577"/>
        <pc:sldMkLst>
          <pc:docMk/>
          <pc:sldMk cId="277816602" sldId="284"/>
        </pc:sldMkLst>
        <pc:spChg chg="mod">
          <ac:chgData name="ゲスト ユーザー" userId="" providerId="Windows Live" clId="Web-{61A90FF9-A5E3-48CA-A876-51D1FB7FB8B1}" dt="2024-01-19T02:02:38.402" v="0" actId="20577"/>
          <ac:spMkLst>
            <pc:docMk/>
            <pc:sldMk cId="277816602" sldId="284"/>
            <ac:spMk id="3" creationId="{01C796FA-56BC-C4B5-A10E-53FAD95C5FCB}"/>
          </ac:spMkLst>
        </pc:spChg>
      </pc:sldChg>
    </pc:docChg>
  </pc:docChgLst>
  <pc:docChgLst>
    <pc:chgData name="山田 達成" userId="80ebdceb109c3705" providerId="Windows Live" clId="Web-{AE518741-AA13-4F2D-87D7-E76CF764940D}"/>
    <pc:docChg chg="modSld sldOrd">
      <pc:chgData name="山田 達成" userId="80ebdceb109c3705" providerId="Windows Live" clId="Web-{AE518741-AA13-4F2D-87D7-E76CF764940D}" dt="2024-01-22T04:15:05.895" v="2"/>
      <pc:docMkLst>
        <pc:docMk/>
      </pc:docMkLst>
      <pc:sldChg chg="ord">
        <pc:chgData name="山田 達成" userId="80ebdceb109c3705" providerId="Windows Live" clId="Web-{AE518741-AA13-4F2D-87D7-E76CF764940D}" dt="2024-01-22T04:15:05.895" v="2"/>
        <pc:sldMkLst>
          <pc:docMk/>
          <pc:sldMk cId="34818774" sldId="282"/>
        </pc:sldMkLst>
      </pc:sldChg>
      <pc:sldChg chg="modSp">
        <pc:chgData name="山田 達成" userId="80ebdceb109c3705" providerId="Windows Live" clId="Web-{AE518741-AA13-4F2D-87D7-E76CF764940D}" dt="2024-01-22T04:10:05.929" v="0" actId="1076"/>
        <pc:sldMkLst>
          <pc:docMk/>
          <pc:sldMk cId="3494666007" sldId="287"/>
        </pc:sldMkLst>
        <pc:picChg chg="mod">
          <ac:chgData name="山田 達成" userId="80ebdceb109c3705" providerId="Windows Live" clId="Web-{AE518741-AA13-4F2D-87D7-E76CF764940D}" dt="2024-01-22T04:10:05.929" v="0" actId="1076"/>
          <ac:picMkLst>
            <pc:docMk/>
            <pc:sldMk cId="3494666007" sldId="287"/>
            <ac:picMk id="6" creationId="{FA646A61-EA82-46D4-423C-7A1BA110AEA6}"/>
          </ac:picMkLst>
        </pc:picChg>
      </pc:sldChg>
    </pc:docChg>
  </pc:docChgLst>
  <pc:docChgLst>
    <pc:chgData name="ゲスト ユーザー" providerId="Windows Live" clId="Web-{74F5C688-00A5-4BF3-B3EB-BE7F78E5B9B5}"/>
    <pc:docChg chg="addSld modSld sldOrd">
      <pc:chgData name="ゲスト ユーザー" userId="" providerId="Windows Live" clId="Web-{74F5C688-00A5-4BF3-B3EB-BE7F78E5B9B5}" dt="2024-01-12T02:24:07.023" v="204" actId="20577"/>
      <pc:docMkLst>
        <pc:docMk/>
      </pc:docMkLst>
      <pc:sldChg chg="modSp">
        <pc:chgData name="ゲスト ユーザー" userId="" providerId="Windows Live" clId="Web-{74F5C688-00A5-4BF3-B3EB-BE7F78E5B9B5}" dt="2024-01-12T02:24:07.023" v="204" actId="20577"/>
        <pc:sldMkLst>
          <pc:docMk/>
          <pc:sldMk cId="1793842489" sldId="264"/>
        </pc:sldMkLst>
        <pc:spChg chg="mod">
          <ac:chgData name="ゲスト ユーザー" userId="" providerId="Windows Live" clId="Web-{74F5C688-00A5-4BF3-B3EB-BE7F78E5B9B5}" dt="2024-01-12T02:24:07.023" v="204" actId="20577"/>
          <ac:spMkLst>
            <pc:docMk/>
            <pc:sldMk cId="1793842489" sldId="264"/>
            <ac:spMk id="3" creationId="{4C57B5A6-6FB0-490F-B70F-8D16967CF765}"/>
          </ac:spMkLst>
        </pc:spChg>
      </pc:sldChg>
      <pc:sldChg chg="modSp">
        <pc:chgData name="ゲスト ユーザー" userId="" providerId="Windows Live" clId="Web-{74F5C688-00A5-4BF3-B3EB-BE7F78E5B9B5}" dt="2024-01-12T02:06:50.199" v="66" actId="20577"/>
        <pc:sldMkLst>
          <pc:docMk/>
          <pc:sldMk cId="3011581815" sldId="268"/>
        </pc:sldMkLst>
        <pc:spChg chg="mod">
          <ac:chgData name="ゲスト ユーザー" userId="" providerId="Windows Live" clId="Web-{74F5C688-00A5-4BF3-B3EB-BE7F78E5B9B5}" dt="2024-01-12T02:06:50.199" v="66" actId="20577"/>
          <ac:spMkLst>
            <pc:docMk/>
            <pc:sldMk cId="3011581815" sldId="268"/>
            <ac:spMk id="16" creationId="{B9E1AD66-245F-5774-D453-C235CAB8C222}"/>
          </ac:spMkLst>
        </pc:spChg>
      </pc:sldChg>
      <pc:sldChg chg="modSp new ord">
        <pc:chgData name="ゲスト ユーザー" userId="" providerId="Windows Live" clId="Web-{74F5C688-00A5-4BF3-B3EB-BE7F78E5B9B5}" dt="2024-01-12T02:14:40.226" v="166" actId="20577"/>
        <pc:sldMkLst>
          <pc:docMk/>
          <pc:sldMk cId="987911788" sldId="275"/>
        </pc:sldMkLst>
        <pc:spChg chg="mod">
          <ac:chgData name="ゲスト ユーザー" userId="" providerId="Windows Live" clId="Web-{74F5C688-00A5-4BF3-B3EB-BE7F78E5B9B5}" dt="2024-01-12T02:10:58.236" v="69" actId="20577"/>
          <ac:spMkLst>
            <pc:docMk/>
            <pc:sldMk cId="987911788" sldId="275"/>
            <ac:spMk id="2" creationId="{D79EC985-F7F7-193A-2E98-A94509818741}"/>
          </ac:spMkLst>
        </pc:spChg>
        <pc:spChg chg="mod">
          <ac:chgData name="ゲスト ユーザー" userId="" providerId="Windows Live" clId="Web-{74F5C688-00A5-4BF3-B3EB-BE7F78E5B9B5}" dt="2024-01-12T02:14:40.226" v="166" actId="20577"/>
          <ac:spMkLst>
            <pc:docMk/>
            <pc:sldMk cId="987911788" sldId="275"/>
            <ac:spMk id="3" creationId="{CB46AA83-9987-B048-7288-B5CE4EFCA5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FEE3F-547E-0643-9819-851D383C9328}" type="datetimeFigureOut">
              <a:rPr kumimoji="1" lang="ja-JP" altLang="en-US" smtClean="0"/>
              <a:t>2024/1/21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BCE31-8EAF-A848-A13B-4285E86C98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73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24BDA-9826-48C1-BC8F-0C7CC712B2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0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問題：種類が多すぎる</a:t>
            </a:r>
            <a:endParaRPr kumimoji="1" lang="en-US" altLang="ja-JP"/>
          </a:p>
          <a:p>
            <a:r>
              <a:rPr kumimoji="1" lang="ja-JP" altLang="en-US"/>
              <a:t>　　　　　→服が選べない</a:t>
            </a:r>
            <a:endParaRPr kumimoji="1" lang="en-US" altLang="ja-JP"/>
          </a:p>
          <a:p>
            <a:r>
              <a:rPr kumimoji="1" lang="ja-JP" altLang="en-US"/>
              <a:t>解決：それぞれの顧客に合った服の提案をする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2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問題：種類が多すぎる</a:t>
            </a:r>
            <a:endParaRPr kumimoji="1" lang="en-US" altLang="ja-JP"/>
          </a:p>
          <a:p>
            <a:r>
              <a:rPr kumimoji="1" lang="ja-JP" altLang="en-US"/>
              <a:t>　　　　　→服が選べない</a:t>
            </a:r>
            <a:endParaRPr kumimoji="1" lang="en-US" altLang="ja-JP"/>
          </a:p>
          <a:p>
            <a:r>
              <a:rPr kumimoji="1" lang="ja-JP" altLang="en-US"/>
              <a:t>解決：それぞれの顧客に提案できるものが多い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69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14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2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19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CE31-8EAF-A848-A13B-4285E86C988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5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9F845-0743-9A01-DF51-96D8AFF4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E4FF5E-5CD5-9264-961F-35A2F6503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B09D33-2058-C3B1-BE10-89F03FCC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634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D8FC0-A2DF-238D-CCB6-CBF8984C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87B70D-44FB-2602-3F8D-F51F5C924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AEFCD7-5147-BF55-22C3-B41FD33A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2E32CE-EFFE-38F5-EB94-216EB6FB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AAB7C9-0308-A04A-DD7B-D40B4EF3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00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65CDE8-5F58-E07D-3C0E-61C721190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1CF3AF-05B0-DBA4-FAE3-186E210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13AD3-D752-9A32-1174-080004F2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60A971-B927-2E76-9FDD-DADF337E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22C74A-BED8-73EA-DE08-75EE1D82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4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E59B1D-1726-593E-A826-DD36CE1ADDDA}"/>
              </a:ext>
            </a:extLst>
          </p:cNvPr>
          <p:cNvSpPr/>
          <p:nvPr userDrawn="1"/>
        </p:nvSpPr>
        <p:spPr>
          <a:xfrm rot="19901347">
            <a:off x="6196910" y="-201167"/>
            <a:ext cx="9226296" cy="7635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AE7710-99AF-A8E3-4F07-02165AE6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57327C-6646-6B5F-58F0-F326DABD4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3F6A05-486D-26E9-CAFE-B38FA649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5E9FF5-A477-6839-9B43-F6DA71D9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91056D-611E-BEEB-3358-BD739D5A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389FAD-C948-1624-A5E8-6F901FB7C442}"/>
              </a:ext>
            </a:extLst>
          </p:cNvPr>
          <p:cNvSpPr txBox="1"/>
          <p:nvPr userDrawn="1"/>
        </p:nvSpPr>
        <p:spPr>
          <a:xfrm>
            <a:off x="12051792" y="6583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E970F65-69E7-5759-9DCD-34DFAE08C533}"/>
              </a:ext>
            </a:extLst>
          </p:cNvPr>
          <p:cNvSpPr txBox="1"/>
          <p:nvPr userDrawn="1"/>
        </p:nvSpPr>
        <p:spPr>
          <a:xfrm>
            <a:off x="11695176" y="625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91D4DBD-EF47-DBD7-3F33-6F811C12D6D4}"/>
              </a:ext>
            </a:extLst>
          </p:cNvPr>
          <p:cNvSpPr/>
          <p:nvPr userDrawn="1"/>
        </p:nvSpPr>
        <p:spPr>
          <a:xfrm>
            <a:off x="-192024" y="6016752"/>
            <a:ext cx="12847320" cy="119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ッター プレースホルダー 4">
            <a:extLst>
              <a:ext uri="{FF2B5EF4-FFF2-40B4-BE49-F238E27FC236}">
                <a16:creationId xmlns:a16="http://schemas.microsoft.com/office/drawing/2014/main" id="{D1672B7A-9D45-B37C-B19F-0F3AE17141E3}"/>
              </a:ext>
            </a:extLst>
          </p:cNvPr>
          <p:cNvSpPr txBox="1">
            <a:spLocks/>
          </p:cNvSpPr>
          <p:nvPr userDrawn="1"/>
        </p:nvSpPr>
        <p:spPr>
          <a:xfrm>
            <a:off x="5290131" y="6259973"/>
            <a:ext cx="6589776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東京国際工科専門職大学 </a:t>
            </a:r>
            <a:r>
              <a:rPr lang="en" altLang="ja-JP"/>
              <a:t>IoT</a:t>
            </a:r>
            <a:r>
              <a:rPr lang="ja-JP" altLang="en-US"/>
              <a:t>サービスデザイン </a:t>
            </a:r>
            <a:r>
              <a:rPr lang="en" altLang="ja-JP"/>
              <a:t>G5</a:t>
            </a:r>
            <a:endParaRPr lang="ja-JP" altLang="en-US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CEBFDE1-A4E1-F91C-9E62-B624F4AF54FC}"/>
              </a:ext>
            </a:extLst>
          </p:cNvPr>
          <p:cNvSpPr txBox="1">
            <a:spLocks/>
          </p:cNvSpPr>
          <p:nvPr userDrawn="1"/>
        </p:nvSpPr>
        <p:spPr>
          <a:xfrm>
            <a:off x="10810059" y="625997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9FB147-C101-4754-94A6-4894A9959A71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824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B3D2F1-DB3D-83CA-60F2-EE317C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FC10AA-BBC9-3322-C8EC-E2223806D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3B2EC1-9F14-A9F7-179B-D1AC0CE6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646497-097E-2464-3E78-C462B59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26CA93-1129-C143-91FE-7184F067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61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CF96CD-E632-A9E2-35BE-DE136D94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29EB9E-54BD-18A1-D80E-3FEC494B7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21D765-23A4-59FD-5452-5984D45D2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AD0C37-8B2B-5930-64A5-83A15B76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986DAE-A2F6-80E7-08CD-40EED30F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F09A9D-3D69-A225-FB1B-69084DE7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94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DD2AC2-6229-17CD-AAD8-864223E3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FFB232-F835-A724-8A19-0CADDAD9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128E6D-73CE-4F72-DB53-1D9E762A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62985E-1D38-1A98-1449-E269BDE70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ACFC6A-A57B-8F22-A36D-41FFD5726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5148A58-F62D-3321-09F6-F167649C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952FE-6C63-FFEA-BE00-3E711429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913862C-6DAD-B897-D9AA-07BB3F76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72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908C6-E650-7B39-2033-7C96EA32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781E3AF-DF34-D21C-3B6F-AA360C21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C2E60B-D022-7AB3-4673-73981A1B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8C028F1-BBEB-3012-1469-D5970DAB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94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1EEEBE-F4CB-19A2-7AB0-300EA793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186340-D275-5B7C-BDAE-04DA900E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080647-D0B7-8B4B-E44B-066A3FBD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84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D88F8F-C1BF-2DB0-3632-954D290E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90B040-EA68-7B50-6BE6-341F94EFB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413EFD8-EE4E-9D36-ACC0-372255AE2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9D975B-048E-8552-96F9-76924576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A01C6B-36B2-151D-F099-6236EFC7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318887-1C67-8815-C0E9-68EBB3A3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76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A1602-2577-5F30-45F4-85799A43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186FFC-B794-3C13-111C-0C8B5475E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16A9E3-B67A-0067-222D-887AED7FF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C49532-5A9C-F22E-3E21-93ABAA80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168B19-4D93-481D-3CC0-918BF424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889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東京国際工科専門職大学 </a:t>
            </a:r>
            <a:r>
              <a:rPr kumimoji="1" lang="en" altLang="ja-JP"/>
              <a:t>IoT</a:t>
            </a:r>
            <a:r>
              <a:rPr kumimoji="1" lang="ja-JP" altLang="en-US"/>
              <a:t>サービスデザイン </a:t>
            </a:r>
            <a:r>
              <a:rPr kumimoji="1" lang="en" altLang="ja-JP"/>
              <a:t>G5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47B8BF-FE3F-D1FE-537F-BC3A8FD6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47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E89FB147-C101-4754-94A6-4894A9959A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80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04FDA3-91DE-2F11-2544-7A54F456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4ED174-AD75-88CA-FC09-1170DEC1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9875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o-the-program.com/html-activate-phone-camera-take-a-picture/#google_vignette" TargetMode="External"/><Relationship Id="rId2" Type="http://schemas.openxmlformats.org/officeDocument/2006/relationships/hyperlink" Target="https://qiita.com/sey323/items/caee47119be5cce66b1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DFD22C-857A-1F17-341B-B3E22F2FA353}"/>
              </a:ext>
            </a:extLst>
          </p:cNvPr>
          <p:cNvSpPr/>
          <p:nvPr/>
        </p:nvSpPr>
        <p:spPr>
          <a:xfrm>
            <a:off x="-218114" y="-109057"/>
            <a:ext cx="13229439" cy="345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タイトル 1"/>
          <p:cNvSpPr txBox="1">
            <a:spLocks noGrp="1"/>
          </p:cNvSpPr>
          <p:nvPr>
            <p:ph type="ctrTitle"/>
          </p:nvPr>
        </p:nvSpPr>
        <p:spPr>
          <a:xfrm>
            <a:off x="1524000" y="173739"/>
            <a:ext cx="9144000" cy="24855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G5-</a:t>
            </a:r>
            <a:r>
              <a:rPr lang="ja-JP" altLang="en-US" sz="320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成果発表</a:t>
            </a:r>
            <a:br>
              <a:rPr lang="en-US" altLang="ja-JP" sz="320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</a:br>
            <a:r>
              <a:rPr lang="ja-JP" altLang="en-US" sz="320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衣類提案アプリ</a:t>
            </a:r>
            <a:br>
              <a:rPr lang="en-US" altLang="ja-JP" sz="3200">
                <a:solidFill>
                  <a:schemeClr val="bg1"/>
                </a:solidFill>
                <a:ea typeface="游ゴシック Light"/>
              </a:rPr>
            </a:br>
            <a:br>
              <a:rPr lang="en-US" altLang="ja-JP" sz="3200">
                <a:solidFill>
                  <a:schemeClr val="bg1"/>
                </a:solidFill>
                <a:ea typeface="游ゴシック Light"/>
              </a:rPr>
            </a:br>
            <a:r>
              <a:rPr lang="en-US" altLang="ja-JP" sz="7200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IF(Item Finder)</a:t>
            </a:r>
            <a:endParaRPr lang="ja-JP" altLang="en-US" sz="7200" b="1">
              <a:solidFill>
                <a:schemeClr val="bg1"/>
              </a:solidFill>
              <a:highlight>
                <a:srgbClr val="000000"/>
              </a:highlight>
              <a:latin typeface="+mn-ea"/>
              <a:ea typeface="+mn-ea"/>
            </a:endParaRPr>
          </a:p>
        </p:txBody>
      </p:sp>
      <p:sp>
        <p:nvSpPr>
          <p:cNvPr id="95" name="字幕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4171837"/>
            <a:ext cx="9144000" cy="3053927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ja-JP" altLang="en-US" sz="280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東京国際工科専門職大学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IoT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サービスデザイン </a:t>
            </a:r>
            <a:r>
              <a:rPr 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G-5</a:t>
            </a:r>
          </a:p>
          <a:p>
            <a:endParaRPr lang="en-US" altLang="ja-JP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青柳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奏汰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児玉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俊輔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酒主なおや</a:t>
            </a:r>
            <a:endParaRPr lang="en-US" altLang="ja-JP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佐々木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夢吾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染谷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侑亜  山田</a:t>
            </a:r>
            <a:r>
              <a:rPr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達成</a:t>
            </a:r>
          </a:p>
        </p:txBody>
      </p:sp>
    </p:spTree>
    <p:extLst>
      <p:ext uri="{BB962C8B-B14F-4D97-AF65-F5344CB8AC3E}">
        <p14:creationId xmlns:p14="http://schemas.microsoft.com/office/powerpoint/2010/main" val="20969159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62C49-747E-AC1C-8F2E-5D8F7C4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G5 MVP(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システム化の範囲</a:t>
            </a:r>
            <a:r>
              <a:rPr kumimoji="1" lang="en-US" altLang="ja-JP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)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+mn-ea"/>
              <a:ea typeface="+mn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61923A-88DB-ACD7-F41E-F789CDD7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22"/>
            <a:ext cx="10515600" cy="49250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ja-JP" b="1">
                <a:ea typeface="游ゴシック"/>
              </a:rPr>
              <a:t>ユーザ登録機能　　　　　→　　　　　　✕</a:t>
            </a:r>
            <a:endParaRPr lang="ja-JP" alt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kumimoji="1" lang="ja-JP" altLang="en-US" b="1">
                <a:ea typeface="游ゴシック"/>
              </a:rPr>
              <a:t>パネル投影機能　　　　　</a:t>
            </a:r>
            <a:r>
              <a:rPr lang="ja-JP" altLang="en-US" b="1">
                <a:ea typeface="游ゴシック"/>
              </a:rPr>
              <a:t>→　　　  　撮影機能</a:t>
            </a:r>
            <a:endParaRPr lang="en-US" altLang="ja-JP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lang="ja-JP" altLang="en-US" b="1"/>
              <a:t>パネル操作機能　　　　　→　　　　　　✕</a:t>
            </a:r>
            <a:endParaRPr lang="en-US" altLang="ja-JP" b="1"/>
          </a:p>
          <a:p>
            <a:pPr>
              <a:lnSpc>
                <a:spcPct val="100000"/>
              </a:lnSpc>
            </a:pPr>
            <a:r>
              <a:rPr lang="ja-JP" altLang="en-US" b="1"/>
              <a:t>衣類情報読み取り機能　　→　　　  骨格診断機能</a:t>
            </a:r>
            <a:endParaRPr lang="en-US" altLang="ja-JP" b="1"/>
          </a:p>
          <a:p>
            <a:pPr>
              <a:lnSpc>
                <a:spcPct val="100000"/>
              </a:lnSpc>
            </a:pPr>
            <a:r>
              <a:rPr kumimoji="1" lang="ja-JP" altLang="en-US" b="1"/>
              <a:t>衣類提案機能　　　　　　→　　　　　　〇</a:t>
            </a:r>
            <a:endParaRPr kumimoji="1" lang="en-US" altLang="ja-JP" b="1"/>
          </a:p>
          <a:p>
            <a:pPr>
              <a:lnSpc>
                <a:spcPct val="100000"/>
              </a:lnSpc>
            </a:pPr>
            <a:r>
              <a:rPr lang="en-US" altLang="ja-JP" b="1"/>
              <a:t>AR</a:t>
            </a:r>
            <a:r>
              <a:rPr lang="ja-JP" altLang="en-US" b="1"/>
              <a:t>試着機能                    　→　　　　　　✕</a:t>
            </a:r>
            <a:endParaRPr lang="en-US" altLang="ja-JP" b="1"/>
          </a:p>
          <a:p>
            <a:pPr>
              <a:lnSpc>
                <a:spcPct val="100000"/>
              </a:lnSpc>
            </a:pPr>
            <a:r>
              <a:rPr kumimoji="1" lang="ja-JP" altLang="en-US" b="1"/>
              <a:t>陳列場所出力機能　　　　→　　　　　　〇</a:t>
            </a:r>
            <a:endParaRPr kumimoji="1" lang="en-US" altLang="ja-JP" b="1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b="1"/>
              <a:t>  　　　　　　　　　　    　→　　 　 結果表示機能</a:t>
            </a:r>
          </a:p>
        </p:txBody>
      </p:sp>
    </p:spTree>
    <p:extLst>
      <p:ext uri="{BB962C8B-B14F-4D97-AF65-F5344CB8AC3E}">
        <p14:creationId xmlns:p14="http://schemas.microsoft.com/office/powerpoint/2010/main" val="416994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62C49-747E-AC1C-8F2E-5D8F7C4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動作例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+mn-ea"/>
              <a:ea typeface="+mn-ea"/>
            </a:endParaRPr>
          </a:p>
        </p:txBody>
      </p:sp>
      <p:pic>
        <p:nvPicPr>
          <p:cNvPr id="6" name="RPReplay_Final1705896048">
            <a:hlinkClick r:id="" action="ppaction://media"/>
            <a:extLst>
              <a:ext uri="{FF2B5EF4-FFF2-40B4-BE49-F238E27FC236}">
                <a16:creationId xmlns:a16="http://schemas.microsoft.com/office/drawing/2014/main" id="{FA646A61-EA82-46D4-423C-7A1BA110A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5405" y="225978"/>
            <a:ext cx="3641190" cy="55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1A2716-3415-7D5E-9ABD-5689719C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撮影機能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7AF64-4A15-C856-8584-7850DAE05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/>
              <a:t>Web</a:t>
            </a:r>
            <a:r>
              <a:rPr kumimoji="1" lang="ja-JP" altLang="en-US" b="1"/>
              <a:t>上のボタンを押下することで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カメラを起動 </a:t>
            </a:r>
          </a:p>
          <a:p>
            <a:endParaRPr kumimoji="1" lang="ja-JP" altLang="en-US" b="1"/>
          </a:p>
          <a:p>
            <a:r>
              <a:rPr kumimoji="1" lang="ja-JP" altLang="en-US" b="1"/>
              <a:t>被写体を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撮影 </a:t>
            </a:r>
          </a:p>
        </p:txBody>
      </p:sp>
      <p:pic>
        <p:nvPicPr>
          <p:cNvPr id="5" name="図 4" descr="グラフィカル ユーザー インターフェイス, ダイアグラム&#10;&#10;説明は自動で生成されたものです">
            <a:extLst>
              <a:ext uri="{FF2B5EF4-FFF2-40B4-BE49-F238E27FC236}">
                <a16:creationId xmlns:a16="http://schemas.microsoft.com/office/drawing/2014/main" id="{521B98A6-DA55-BA57-4E9E-ACFD152E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39" y="1178749"/>
            <a:ext cx="3040454" cy="32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D96AE-B516-13BE-7555-158740231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3C5C32-59F9-C8B5-8F9B-08D87EDD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err="1">
                <a:solidFill>
                  <a:schemeClr val="bg1"/>
                </a:solidFill>
                <a:highlight>
                  <a:srgbClr val="000000"/>
                </a:highlight>
                <a:latin typeface="游ゴシック"/>
                <a:ea typeface="游ゴシック"/>
              </a:rPr>
              <a:t>骨格診断機能</a:t>
            </a:r>
            <a:endParaRPr lang="en-US" altLang="ja-JP" b="1">
              <a:solidFill>
                <a:schemeClr val="bg1"/>
              </a:solidFill>
              <a:highlight>
                <a:srgbClr val="000000"/>
              </a:highlight>
              <a:latin typeface="游ゴシック"/>
              <a:ea typeface="游ゴシック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6040FB-CB28-ABA8-AA8D-718E5A0F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b="1">
                <a:ea typeface="游ゴシック"/>
              </a:rPr>
              <a:t>Google 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TensorFlow</a:t>
            </a:r>
            <a:r>
              <a:rPr lang="ja-JP" altLang="en-US" b="1">
                <a:ea typeface="游ゴシック"/>
              </a:rPr>
              <a:t>ライブラリを使用</a:t>
            </a:r>
          </a:p>
          <a:p>
            <a:pPr>
              <a:lnSpc>
                <a:spcPct val="150000"/>
              </a:lnSpc>
            </a:pPr>
            <a:r>
              <a:rPr lang="ja-JP" altLang="en-US" b="1">
                <a:ea typeface="游ゴシック"/>
              </a:rPr>
              <a:t>Googleが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kaggle</a:t>
            </a:r>
            <a:r>
              <a:rPr lang="ja-JP" altLang="en-US" b="1">
                <a:ea typeface="游ゴシック"/>
              </a:rPr>
              <a:t>に載せているデータセットを使用して診断</a:t>
            </a:r>
          </a:p>
          <a:p>
            <a:pPr>
              <a:lnSpc>
                <a:spcPct val="150000"/>
              </a:lnSpc>
            </a:pP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診断結果</a:t>
            </a:r>
            <a:r>
              <a:rPr lang="ja-JP" altLang="en-US" b="1">
                <a:ea typeface="游ゴシック"/>
              </a:rPr>
              <a:t>は左肩・右肩・左肘・右肘・左手首・右手首・等のデータから肩幅・腕の長さ・足の長さを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算出</a:t>
            </a:r>
            <a:r>
              <a:rPr lang="ja-JP" altLang="en-US" b="1">
                <a:ea typeface="游ゴシック"/>
              </a:rPr>
              <a:t>している。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B96D07-8561-33C8-2FD9-2A4EF7229AC9}"/>
              </a:ext>
            </a:extLst>
          </p:cNvPr>
          <p:cNvSpPr txBox="1"/>
          <p:nvPr/>
        </p:nvSpPr>
        <p:spPr>
          <a:xfrm>
            <a:off x="11980633" y="2120630"/>
            <a:ext cx="217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診断結果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B907A-33CD-7B86-A784-1910E26FC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176" y="2845529"/>
            <a:ext cx="1908665" cy="8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6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F17C3-AB79-3D35-656F-867DC39C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衣類提案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(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レコメンド</a:t>
            </a:r>
            <a:r>
              <a:rPr kumimoji="1" lang="en-US" altLang="ja-JP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)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A25E42-5BD0-E026-6982-982166F6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b="1"/>
              <a:t>骨格診断の結果をもとに最適な商品を算出</a:t>
            </a:r>
            <a:endParaRPr lang="en-US" altLang="ja-JP" b="1"/>
          </a:p>
          <a:p>
            <a:endParaRPr lang="en-US" altLang="ja-JP" b="1"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41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F17C3-AB79-3D35-656F-867DC39C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結果表示機能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A25E42-5BD0-E026-6982-982166F6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b="1"/>
              <a:t>レコメンド結果を表示 </a:t>
            </a:r>
            <a:endParaRPr kumimoji="1" lang="en-US" altLang="ja-JP" b="1"/>
          </a:p>
          <a:p>
            <a:pPr marL="0" indent="0">
              <a:buNone/>
            </a:pPr>
            <a:r>
              <a:rPr lang="ja-JP" altLang="en-US" b="1"/>
              <a:t>　→</a:t>
            </a:r>
            <a:r>
              <a:rPr kumimoji="1" lang="ja-JP" altLang="en-US" b="1"/>
              <a:t> お勧めの洋服の商品名と値段が表示される。</a:t>
            </a:r>
          </a:p>
          <a:p>
            <a:endParaRPr kumimoji="1" lang="ja-JP" altLang="en-US" b="1"/>
          </a:p>
          <a:p>
            <a:endParaRPr lang="ja-JP" altLang="en-US" b="1">
              <a:ea typeface="游ゴシック"/>
            </a:endParaRPr>
          </a:p>
        </p:txBody>
      </p:sp>
      <p:pic>
        <p:nvPicPr>
          <p:cNvPr id="5" name="図 4" descr="カレンダー が含まれている画像&#10;&#10;説明は自動で生成されたものです">
            <a:extLst>
              <a:ext uri="{FF2B5EF4-FFF2-40B4-BE49-F238E27FC236}">
                <a16:creationId xmlns:a16="http://schemas.microsoft.com/office/drawing/2014/main" id="{76EC3534-87F4-B66F-346C-A8155795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76" y="522638"/>
            <a:ext cx="3479346" cy="50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A7CAB9-2A08-06E0-1B4A-5B3E9380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陳列場所表示機能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+mn-ea"/>
              <a:ea typeface="+mn-ea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411B33A-D55F-5B01-ABEC-DDCC0CDC27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ea typeface="游ゴシック"/>
              </a:rPr>
              <a:t>レコメンドされた商品のアイコンをタップ/クリックすることで商品の陳列場所を表示、確認が可能。</a:t>
            </a:r>
            <a:endParaRPr lang="en-US" altLang="ja-JP" b="1"/>
          </a:p>
          <a:p>
            <a:endParaRPr lang="ja-JP" altLang="en-US" b="1"/>
          </a:p>
          <a:p>
            <a:endParaRPr lang="ja-JP" altLang="en-US" b="1">
              <a:ea typeface="游ゴシック"/>
            </a:endParaRPr>
          </a:p>
        </p:txBody>
      </p:sp>
      <p:pic>
        <p:nvPicPr>
          <p:cNvPr id="10" name="コンテンツ プレースホルダー 9" descr="図形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457F3D4-B337-E05D-7E66-F4B8E799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9381" y="2801519"/>
            <a:ext cx="3584920" cy="2978848"/>
          </a:xfrm>
        </p:spPr>
      </p:pic>
      <p:pic>
        <p:nvPicPr>
          <p:cNvPr id="11" name="図 10" descr="オレンジ, 男, カーテン, シャツ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FE04E4B-20A1-40E6-AC4E-554741AD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2" y="2802911"/>
            <a:ext cx="3942116" cy="2976703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CA9A5B-EC02-94ED-009D-760C90AF37CD}"/>
              </a:ext>
            </a:extLst>
          </p:cNvPr>
          <p:cNvSpPr/>
          <p:nvPr/>
        </p:nvSpPr>
        <p:spPr>
          <a:xfrm>
            <a:off x="5808306" y="3935310"/>
            <a:ext cx="1190336" cy="5470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52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62C49-747E-AC1C-8F2E-5D8F7C4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>
                <a:latin typeface="+mn-ea"/>
                <a:ea typeface="+mn-ea"/>
              </a:rPr>
              <a:t>G5 MVP</a:t>
            </a:r>
            <a:r>
              <a:rPr kumimoji="1" lang="ja-JP" altLang="en-US" b="1">
                <a:latin typeface="+mn-ea"/>
                <a:ea typeface="+mn-ea"/>
              </a:rPr>
              <a:t>達成状況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61923A-88DB-ACD7-F41E-F789CDD7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22"/>
            <a:ext cx="10515600" cy="49250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ja-JP" b="1">
                <a:ea typeface="游ゴシック"/>
              </a:rPr>
              <a:t>ユーザ登録機能　　　　　→　　　　　　✕</a:t>
            </a:r>
          </a:p>
          <a:p>
            <a:pPr>
              <a:lnSpc>
                <a:spcPct val="100000"/>
              </a:lnSpc>
            </a:pPr>
            <a:r>
              <a:rPr kumimoji="1" lang="ja-JP" b="1">
                <a:ea typeface="游ゴシック"/>
              </a:rPr>
              <a:t>パネル投影機能　　　　　</a:t>
            </a:r>
            <a:r>
              <a:rPr lang="ja-JP" b="1">
                <a:ea typeface="游ゴシック"/>
              </a:rPr>
              <a:t>→　　　  　撮影機能</a:t>
            </a:r>
            <a:endParaRPr 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lang="ja-JP" b="1">
                <a:ea typeface="游ゴシック"/>
              </a:rPr>
              <a:t>パネル操作機能　　　　　→　　　　　　✕</a:t>
            </a:r>
            <a:endParaRPr 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lang="ja-JP" b="1">
                <a:ea typeface="游ゴシック"/>
              </a:rPr>
              <a:t>衣類情報読み取り機能　　→　　　  骨格診断機能</a:t>
            </a:r>
            <a:endParaRPr 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kumimoji="1" lang="ja-JP" b="1">
                <a:ea typeface="游ゴシック"/>
              </a:rPr>
              <a:t>衣類提案機能　　　　　　→　　　　　　〇</a:t>
            </a:r>
            <a:endParaRPr 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lang="en-US" b="1"/>
              <a:t>AR</a:t>
            </a:r>
            <a:r>
              <a:rPr lang="ja-JP" b="1">
                <a:ea typeface="游ゴシック"/>
              </a:rPr>
              <a:t>試着機能                    　→　　　　　　✕</a:t>
            </a:r>
            <a:endParaRPr lang="en-US" b="1">
              <a:ea typeface="游ゴシック"/>
            </a:endParaRPr>
          </a:p>
          <a:p>
            <a:pPr>
              <a:lnSpc>
                <a:spcPct val="100000"/>
              </a:lnSpc>
            </a:pPr>
            <a:r>
              <a:rPr kumimoji="1" lang="ja-JP" b="1">
                <a:ea typeface="游ゴシック"/>
              </a:rPr>
              <a:t>陳列場所出力機能　　　　→　　　　　　〇</a:t>
            </a:r>
            <a:endParaRPr lang="en-US" b="1">
              <a:ea typeface="游ゴシック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b="1">
                <a:ea typeface="游ゴシック"/>
              </a:rPr>
              <a:t>  　　　　　　　　　　   </a:t>
            </a:r>
            <a:r>
              <a:rPr kumimoji="1" lang="ja-JP" b="1">
                <a:ea typeface="游ゴシック"/>
              </a:rPr>
              <a:t> 　→　　 　 結果表示機能</a:t>
            </a:r>
            <a:endParaRPr lang="ja-JP" b="1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1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583318-D21D-E672-8E20-2E4DD5CD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游ゴシック"/>
                <a:ea typeface="游ゴシック"/>
              </a:rPr>
              <a:t>振り返りと今後の展望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33ADA2-1EC0-5869-3C3F-722CB52A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03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b="1"/>
              <a:t>GitHub</a:t>
            </a:r>
            <a:r>
              <a:rPr kumimoji="1" lang="ja-JP" altLang="en-US" b="1"/>
              <a:t>に関して</a:t>
            </a:r>
            <a:endParaRPr kumimoji="1" lang="en-US" altLang="ja-JP" b="1"/>
          </a:p>
          <a:p>
            <a:pPr lvl="1"/>
            <a:r>
              <a:rPr lang="ja-JP" altLang="en-US" b="1"/>
              <a:t>基本的な使い方は理解している人が多かったが、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ブランチ</a:t>
            </a:r>
            <a:r>
              <a:rPr lang="ja-JP" altLang="en-US" b="1"/>
              <a:t>の切り方などで共通化できていなかった部分が存在した。</a:t>
            </a:r>
            <a:endParaRPr kumimoji="1" lang="en-US" altLang="ja-JP" b="1"/>
          </a:p>
          <a:p>
            <a:r>
              <a:rPr lang="en-US" altLang="ja-JP" b="1"/>
              <a:t>DB</a:t>
            </a:r>
            <a:r>
              <a:rPr lang="ja-JP" altLang="en-US" b="1"/>
              <a:t>の設計で食い違いが起こってしまった</a:t>
            </a:r>
            <a:r>
              <a:rPr kumimoji="1" lang="ja-JP" altLang="en-US" b="1"/>
              <a:t>。</a:t>
            </a:r>
            <a:endParaRPr lang="en-US" altLang="ja-JP" b="1"/>
          </a:p>
          <a:p>
            <a:pPr lvl="1"/>
            <a:r>
              <a:rPr kumimoji="1" lang="ja-JP" altLang="en-US" b="1">
                <a:ea typeface="游ゴシック"/>
              </a:rPr>
              <a:t>骨格診断と結果の出力で最終的に指定したい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衣服の</a:t>
            </a:r>
            <a:r>
              <a:rPr kumimoji="1"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ID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管理</a:t>
            </a:r>
            <a:r>
              <a:rPr kumimoji="1" lang="ja-JP" altLang="en-US" b="1">
                <a:ea typeface="游ゴシック"/>
              </a:rPr>
              <a:t>が食い違い、修正を要した。</a:t>
            </a:r>
            <a:endParaRPr lang="en-US" altLang="ja-JP" b="1">
              <a:ea typeface="游ゴシック"/>
            </a:endParaRPr>
          </a:p>
          <a:p>
            <a:pPr marL="457200" lvl="1" indent="0">
              <a:buNone/>
            </a:pPr>
            <a:endParaRPr kumimoji="1" lang="en-US" altLang="ja-JP" b="1">
              <a:ea typeface="游ゴシック"/>
            </a:endParaRPr>
          </a:p>
          <a:p>
            <a:pPr marL="457200" lvl="1" indent="0">
              <a:buNone/>
            </a:pPr>
            <a:endParaRPr lang="ja-JP" altLang="en-US" b="1">
              <a:ea typeface="游ゴシック"/>
            </a:endParaRPr>
          </a:p>
          <a:p>
            <a:pPr marL="457200" lvl="1" indent="0">
              <a:buNone/>
            </a:pPr>
            <a:endParaRPr lang="en-US" altLang="ja-JP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A99E8EC-30E9-1281-C1C7-AA78FCE5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539" y="841752"/>
            <a:ext cx="4244830" cy="34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BB1F3-2E8F-8164-42EA-10214349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50529C-5167-3A25-44FC-9239DC6C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45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573EAB-DA51-4CDB-7BC3-9A3537547D90}"/>
              </a:ext>
            </a:extLst>
          </p:cNvPr>
          <p:cNvSpPr txBox="1"/>
          <p:nvPr/>
        </p:nvSpPr>
        <p:spPr>
          <a:xfrm>
            <a:off x="1037167" y="571077"/>
            <a:ext cx="321321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4400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アジェンダ</a:t>
            </a:r>
            <a:endParaRPr lang="ja-JP" altLang="en-US" sz="4400" b="1">
              <a:solidFill>
                <a:schemeClr val="bg1"/>
              </a:solidFill>
              <a:highlight>
                <a:srgbClr val="000000"/>
              </a:highlight>
              <a:ea typeface="游ゴシック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E1AD66-245F-5774-D453-C235CAB8C222}"/>
              </a:ext>
            </a:extLst>
          </p:cNvPr>
          <p:cNvSpPr txBox="1"/>
          <p:nvPr/>
        </p:nvSpPr>
        <p:spPr>
          <a:xfrm>
            <a:off x="1037167" y="1534103"/>
            <a:ext cx="9700855" cy="37651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・サービスの概要</a:t>
            </a:r>
            <a:endParaRPr lang="en-US" altLang="ja-JP" sz="2400" b="1">
              <a:ea typeface="游ゴシック"/>
            </a:endParaRPr>
          </a:p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・環境</a:t>
            </a:r>
          </a:p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・担当</a:t>
            </a:r>
          </a:p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・機能構成図</a:t>
            </a:r>
            <a:endParaRPr lang="en-US" altLang="ja-JP" sz="2400" b="1">
              <a:ea typeface="游ゴシック"/>
            </a:endParaRPr>
          </a:p>
          <a:p>
            <a:pPr>
              <a:spcBef>
                <a:spcPts val="800"/>
              </a:spcBef>
            </a:pPr>
            <a:r>
              <a:rPr lang="ja-JP" sz="2400" b="1">
                <a:ea typeface="游ゴシック"/>
              </a:rPr>
              <a:t>・要求定義機能</a:t>
            </a:r>
            <a:endParaRPr lang="en-US" altLang="ja-JP" sz="2400" b="1">
              <a:ea typeface="游ゴシック"/>
            </a:endParaRPr>
          </a:p>
          <a:p>
            <a:pPr>
              <a:spcBef>
                <a:spcPts val="800"/>
              </a:spcBef>
            </a:pPr>
            <a:r>
              <a:rPr lang="ja-JP" sz="2400" b="1">
                <a:ea typeface="游ゴシック"/>
              </a:rPr>
              <a:t>・</a:t>
            </a:r>
            <a:r>
              <a:rPr lang="ja-JP" altLang="en-US" sz="2400" b="1">
                <a:ea typeface="游ゴシック"/>
              </a:rPr>
              <a:t>機能概要</a:t>
            </a:r>
          </a:p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・MVP達成状況</a:t>
            </a:r>
          </a:p>
          <a:p>
            <a:pPr>
              <a:spcBef>
                <a:spcPts val="800"/>
              </a:spcBef>
            </a:pPr>
            <a:r>
              <a:rPr lang="ja-JP" altLang="en-US" sz="2400" b="1">
                <a:ea typeface="游ゴシック"/>
              </a:rPr>
              <a:t>・振り返りと今後の展望</a:t>
            </a:r>
          </a:p>
        </p:txBody>
      </p:sp>
    </p:spTree>
    <p:extLst>
      <p:ext uri="{BB962C8B-B14F-4D97-AF65-F5344CB8AC3E}">
        <p14:creationId xmlns:p14="http://schemas.microsoft.com/office/powerpoint/2010/main" val="3011581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B8CB8C-FFED-102D-0057-582D1302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>
                <a:latin typeface="+mn-ea"/>
                <a:ea typeface="+mn-ea"/>
              </a:rPr>
              <a:t>Memo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B8FA7E-E7DE-3E08-BF07-CF19E22D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13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C760D-5D98-40C3-A3F3-2413B4B9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サービスの概要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57B5A6-6FB0-490F-B70F-8D16967C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>
                <a:ea typeface="游ゴシック"/>
              </a:rPr>
              <a:t>サービス名：</a:t>
            </a:r>
            <a:r>
              <a:rPr lang="en-US" altLang="ja-JP" b="1">
                <a:ea typeface="游ゴシック"/>
              </a:rPr>
              <a:t>IF(Item Finder)</a:t>
            </a:r>
          </a:p>
          <a:p>
            <a:endParaRPr lang="en-US" altLang="ja-JP"/>
          </a:p>
          <a:p>
            <a:r>
              <a:rPr kumimoji="1" lang="ja-JP" altLang="en-US"/>
              <a:t>サービスの概要：</a:t>
            </a:r>
          </a:p>
          <a:p>
            <a:pPr lvl="1" indent="0">
              <a:buNone/>
            </a:pPr>
            <a:r>
              <a:rPr lang="ja-JP" altLang="en-US" sz="2800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衣類提案アプリ</a:t>
            </a:r>
            <a:endParaRPr lang="en-US" altLang="ja-JP" sz="2800" b="1">
              <a:solidFill>
                <a:schemeClr val="bg1"/>
              </a:solidFill>
              <a:highlight>
                <a:srgbClr val="000000"/>
              </a:highlight>
              <a:ea typeface="游ゴシック"/>
            </a:endParaRPr>
          </a:p>
          <a:p>
            <a:pPr marL="971550" lvl="1" indent="-285750">
              <a:buFont typeface="Courier New,monospace"/>
              <a:buChar char="o"/>
            </a:pPr>
            <a:endParaRPr lang="ja-JP" altLang="en-US" sz="2800">
              <a:solidFill>
                <a:schemeClr val="bg1"/>
              </a:solidFill>
              <a:ea typeface="游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4511F9-AA81-C72D-73CF-3CACCC1E6DEB}"/>
              </a:ext>
            </a:extLst>
          </p:cNvPr>
          <p:cNvSpPr txBox="1"/>
          <p:nvPr/>
        </p:nvSpPr>
        <p:spPr>
          <a:xfrm>
            <a:off x="1018241" y="4050665"/>
            <a:ext cx="342166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>
                <a:solidFill>
                  <a:schemeClr val="bg1"/>
                </a:solidFill>
              </a:rPr>
              <a:t>顧客</a:t>
            </a:r>
            <a:endParaRPr kumimoji="1" lang="en-US" altLang="ja-JP" sz="3600" b="1">
              <a:solidFill>
                <a:schemeClr val="bg1"/>
              </a:solidFill>
            </a:endParaRPr>
          </a:p>
          <a:p>
            <a:pPr algn="ctr"/>
            <a:endParaRPr lang="en-US" altLang="ja-JP" b="1">
              <a:solidFill>
                <a:schemeClr val="bg1"/>
              </a:solidFill>
            </a:endParaRPr>
          </a:p>
          <a:p>
            <a:pPr algn="ctr"/>
            <a:r>
              <a:rPr lang="ja-JP" altLang="en-US" b="1">
                <a:solidFill>
                  <a:schemeClr val="bg1"/>
                </a:solidFill>
              </a:rPr>
              <a:t>コミュニケーションは苦手</a:t>
            </a:r>
            <a:endParaRPr lang="en-US" altLang="ja-JP" b="1">
              <a:solidFill>
                <a:schemeClr val="bg1"/>
              </a:solidFill>
            </a:endParaRPr>
          </a:p>
          <a:p>
            <a:pPr algn="ctr"/>
            <a:r>
              <a:rPr kumimoji="1" lang="ja-JP" altLang="en-US" b="1">
                <a:solidFill>
                  <a:schemeClr val="bg1"/>
                </a:solidFill>
              </a:rPr>
              <a:t>自分に似合う服がわからない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DB864-5B31-0CC8-3A06-25704FA8B17B}"/>
              </a:ext>
            </a:extLst>
          </p:cNvPr>
          <p:cNvSpPr txBox="1"/>
          <p:nvPr/>
        </p:nvSpPr>
        <p:spPr>
          <a:xfrm>
            <a:off x="7987388" y="4053380"/>
            <a:ext cx="2343254" cy="14817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>
                <a:solidFill>
                  <a:schemeClr val="bg1"/>
                </a:solidFill>
              </a:rPr>
              <a:t>アプリ</a:t>
            </a:r>
            <a:endParaRPr kumimoji="1" lang="en-US" altLang="ja-JP" sz="3600" b="1">
              <a:solidFill>
                <a:schemeClr val="bg1"/>
              </a:solidFill>
            </a:endParaRPr>
          </a:p>
          <a:p>
            <a:pPr algn="ctr"/>
            <a:endParaRPr lang="en-US" altLang="ja-JP" b="1">
              <a:solidFill>
                <a:schemeClr val="bg1"/>
              </a:solidFill>
            </a:endParaRPr>
          </a:p>
          <a:p>
            <a:pPr algn="ctr"/>
            <a:r>
              <a:rPr lang="ja-JP" altLang="en-US" b="1">
                <a:solidFill>
                  <a:schemeClr val="bg1"/>
                </a:solidFill>
              </a:rPr>
              <a:t>顧客の衣服を診断</a:t>
            </a:r>
          </a:p>
          <a:p>
            <a:pPr algn="ctr"/>
            <a:endParaRPr lang="en-US" altLang="ja-JP" b="1">
              <a:solidFill>
                <a:schemeClr val="bg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74FF5C1-EBC1-07C9-FC4F-3AA9B11AAD5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 flipV="1">
            <a:off x="4439903" y="4789329"/>
            <a:ext cx="3547485" cy="4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2F9F4DF-57AC-A04C-BDBB-8D09EDC567C7}"/>
              </a:ext>
            </a:extLst>
          </p:cNvPr>
          <p:cNvSpPr txBox="1"/>
          <p:nvPr/>
        </p:nvSpPr>
        <p:spPr>
          <a:xfrm>
            <a:off x="5426587" y="43321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レコメンド</a:t>
            </a:r>
          </a:p>
        </p:txBody>
      </p:sp>
    </p:spTree>
    <p:extLst>
      <p:ext uri="{BB962C8B-B14F-4D97-AF65-F5344CB8AC3E}">
        <p14:creationId xmlns:p14="http://schemas.microsoft.com/office/powerpoint/2010/main" val="17938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56B453-772F-B182-1073-05148286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現状の問題点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C796FA-56BC-C4B5-A10E-53FAD95C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ja-JP" altLang="en-US" b="1"/>
              <a:t>自分に合う服が分からない</a:t>
            </a:r>
            <a:endParaRPr lang="en-US" altLang="ja-JP" b="1"/>
          </a:p>
          <a:p>
            <a:pPr>
              <a:lnSpc>
                <a:spcPct val="150000"/>
              </a:lnSpc>
            </a:pPr>
            <a:r>
              <a:rPr lang="ja-JP" altLang="en-US" b="1"/>
              <a:t>試着をするのが面倒くさい</a:t>
            </a:r>
            <a:endParaRPr lang="en-US" altLang="ja-JP" b="1"/>
          </a:p>
          <a:p>
            <a:pPr>
              <a:lnSpc>
                <a:spcPct val="150000"/>
              </a:lnSpc>
            </a:pPr>
            <a:r>
              <a:rPr kumimoji="1" lang="ja-JP" altLang="en-US" b="1"/>
              <a:t>どこに何の服があるか分からない</a:t>
            </a:r>
            <a:endParaRPr lang="en-US" altLang="ja-JP" b="1"/>
          </a:p>
        </p:txBody>
      </p:sp>
    </p:spTree>
    <p:extLst>
      <p:ext uri="{BB962C8B-B14F-4D97-AF65-F5344CB8AC3E}">
        <p14:creationId xmlns:p14="http://schemas.microsoft.com/office/powerpoint/2010/main" val="27781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56B453-772F-B182-1073-05148286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6781"/>
            <a:ext cx="10515600" cy="1325563"/>
          </a:xfrm>
        </p:spPr>
        <p:txBody>
          <a:bodyPr/>
          <a:lstStyle/>
          <a:p>
            <a:pPr algn="ctr"/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顧客に合った服の提案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938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9EC985-F7F7-193A-2E98-A9450981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環境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6AA83-9987-B048-7288-B5CE4EFC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ja-JP" altLang="en-US">
                <a:ea typeface="游ゴシック"/>
              </a:rPr>
              <a:t>設置場所: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店舗</a:t>
            </a:r>
          </a:p>
          <a:p>
            <a:endParaRPr lang="ja-JP" altLang="en-US">
              <a:ea typeface="游ゴシック"/>
            </a:endParaRPr>
          </a:p>
          <a:p>
            <a:r>
              <a:rPr lang="ja-JP" altLang="en-US">
                <a:ea typeface="游ゴシック"/>
              </a:rPr>
              <a:t>使用機材: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PC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(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サーバ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)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, タブレット端末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(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写真撮影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,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ユーザ画面表示</a:t>
            </a:r>
            <a:r>
              <a:rPr lang="en-US" altLang="ja-JP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)</a:t>
            </a:r>
          </a:p>
          <a:p>
            <a:endParaRPr lang="en-US" altLang="ja-JP">
              <a:ea typeface="游ゴシック"/>
            </a:endParaRPr>
          </a:p>
          <a:p>
            <a:r>
              <a:rPr lang="ja-JP" altLang="en-US">
                <a:ea typeface="游ゴシック"/>
              </a:rPr>
              <a:t>開発環境: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ea typeface="游ゴシック"/>
              </a:rPr>
              <a:t>VScode, Github</a:t>
            </a:r>
            <a:endParaRPr lang="en-US" altLang="ja-JP" b="1">
              <a:solidFill>
                <a:schemeClr val="bg1"/>
              </a:solidFill>
              <a:highlight>
                <a:srgbClr val="000000"/>
              </a:highlight>
              <a:ea typeface="游ゴシック"/>
            </a:endParaRPr>
          </a:p>
          <a:p>
            <a:pPr lvl="1"/>
            <a:r>
              <a:rPr lang="ja-JP" altLang="en-US">
                <a:ea typeface="游ゴシック"/>
              </a:rPr>
              <a:t>言語</a:t>
            </a:r>
            <a:r>
              <a:rPr lang="en-US" altLang="ja-JP">
                <a:ea typeface="游ゴシック"/>
              </a:rPr>
              <a:t>:</a:t>
            </a:r>
            <a:r>
              <a:rPr lang="en-US" altLang="ja-JP" err="1">
                <a:ea typeface="游ゴシック"/>
              </a:rPr>
              <a:t>Python,JavaScript,HTML,CSS</a:t>
            </a:r>
            <a:endParaRPr lang="en-US" altLang="ja-JP">
              <a:ea typeface="游ゴシック"/>
            </a:endParaRPr>
          </a:p>
          <a:p>
            <a:pPr lvl="2"/>
            <a:r>
              <a:rPr lang="ja-JP" altLang="en-US">
                <a:ea typeface="游ゴシック"/>
              </a:rPr>
              <a:t>ライブラリ</a:t>
            </a:r>
            <a:r>
              <a:rPr lang="en-US" altLang="ja-JP">
                <a:ea typeface="游ゴシック"/>
              </a:rPr>
              <a:t>:Flask(web</a:t>
            </a:r>
            <a:r>
              <a:rPr lang="ja-JP" altLang="en-US">
                <a:ea typeface="游ゴシック"/>
              </a:rPr>
              <a:t>サーバ</a:t>
            </a:r>
            <a:r>
              <a:rPr lang="en-US" altLang="ja-JP">
                <a:ea typeface="游ゴシック"/>
              </a:rPr>
              <a:t>),Tensor Flow(</a:t>
            </a:r>
            <a:r>
              <a:rPr lang="ja-JP" altLang="en-US">
                <a:ea typeface="游ゴシック"/>
              </a:rPr>
              <a:t>画像解析</a:t>
            </a:r>
            <a:r>
              <a:rPr lang="en-US" altLang="ja-JP">
                <a:ea typeface="游ゴシック"/>
              </a:rPr>
              <a:t>)</a:t>
            </a:r>
          </a:p>
          <a:p>
            <a:pPr lvl="1"/>
            <a:r>
              <a:rPr lang="ja-JP" altLang="en-US">
                <a:ea typeface="游ゴシック"/>
              </a:rPr>
              <a:t>データベース</a:t>
            </a:r>
            <a:r>
              <a:rPr lang="en-US" altLang="ja-JP">
                <a:ea typeface="游ゴシック"/>
              </a:rPr>
              <a:t>:SQLite</a:t>
            </a:r>
          </a:p>
          <a:p>
            <a:endParaRPr lang="en-US" altLang="ja-JP">
              <a:ea typeface="游ゴシック"/>
            </a:endParaRPr>
          </a:p>
          <a:p>
            <a:r>
              <a:rPr lang="ja-JP" altLang="en-US">
                <a:ea typeface="游ゴシック"/>
              </a:rPr>
              <a:t>参考資料</a:t>
            </a:r>
            <a:endParaRPr lang="en-US" altLang="ja-JP">
              <a:ea typeface="游ゴシック"/>
            </a:endParaRPr>
          </a:p>
          <a:p>
            <a:pPr lvl="1"/>
            <a:r>
              <a:rPr lang="en-US" altLang="ja-JP">
                <a:ea typeface="游ゴシック"/>
              </a:rPr>
              <a:t>TensorFlow</a:t>
            </a:r>
            <a:r>
              <a:rPr lang="ja-JP" altLang="en-US">
                <a:ea typeface="游ゴシック"/>
              </a:rPr>
              <a:t>で骨格推定</a:t>
            </a:r>
            <a:r>
              <a:rPr lang="en-US" altLang="ja-JP">
                <a:ea typeface="游ゴシック"/>
              </a:rPr>
              <a:t>AI</a:t>
            </a:r>
            <a:r>
              <a:rPr lang="ja-JP" altLang="en-US">
                <a:ea typeface="游ゴシック"/>
              </a:rPr>
              <a:t>を作成する</a:t>
            </a:r>
            <a:r>
              <a:rPr lang="en-US" altLang="ja-JP">
                <a:ea typeface="游ゴシック"/>
              </a:rPr>
              <a:t>(</a:t>
            </a:r>
            <a:r>
              <a:rPr lang="en-US" altLang="ja-JP">
                <a:ea typeface="游ゴシック"/>
                <a:hlinkClick r:id="rId2"/>
              </a:rPr>
              <a:t>https://qiita.com/sey323/items/caee47119be5cce66b19</a:t>
            </a:r>
            <a:r>
              <a:rPr lang="en-US" altLang="ja-JP">
                <a:ea typeface="游ゴシック"/>
              </a:rPr>
              <a:t>)</a:t>
            </a:r>
          </a:p>
          <a:p>
            <a:pPr lvl="1"/>
            <a:r>
              <a:rPr lang="en-US" altLang="ja-JP">
                <a:ea typeface="游ゴシック"/>
              </a:rPr>
              <a:t>【HTML】</a:t>
            </a:r>
            <a:r>
              <a:rPr lang="ja-JP" altLang="en-US">
                <a:ea typeface="游ゴシック"/>
              </a:rPr>
              <a:t>スマホカメラを起動して写真を撮影する</a:t>
            </a:r>
            <a:br>
              <a:rPr lang="en-US" altLang="ja-JP">
                <a:ea typeface="游ゴシック"/>
              </a:rPr>
            </a:br>
            <a:r>
              <a:rPr lang="en-US" altLang="ja-JP">
                <a:ea typeface="游ゴシック"/>
              </a:rPr>
              <a:t>(</a:t>
            </a:r>
            <a:r>
              <a:rPr lang="en-US" altLang="ja-JP">
                <a:ea typeface="游ゴシック"/>
                <a:hlinkClick r:id="rId3"/>
              </a:rPr>
              <a:t>https://into-the-program.com/html-activate-phone-camera-take-a-picture/#google_vignette</a:t>
            </a:r>
            <a:r>
              <a:rPr lang="en-US" altLang="ja-JP">
                <a:ea typeface="游ゴシック"/>
              </a:rPr>
              <a:t>)</a:t>
            </a:r>
          </a:p>
          <a:p>
            <a:pPr lvl="1"/>
            <a:r>
              <a:rPr lang="en-US" altLang="ja-JP" err="1">
                <a:ea typeface="游ゴシック"/>
              </a:rPr>
              <a:t>ChatGPT</a:t>
            </a:r>
            <a:endParaRPr lang="en-US" altLang="ja-JP">
              <a:ea typeface="游ゴシック"/>
            </a:endParaRPr>
          </a:p>
          <a:p>
            <a:endParaRPr lang="ja-JP" altLang="en-US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791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13680E-DC4F-57DD-0887-20A31A76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担当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26AC3-0B42-5D40-8A9E-B83ADC6FA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撮影機能　　　　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染谷侑亜、青柳奏汰 </a:t>
            </a:r>
          </a:p>
          <a:p>
            <a:endParaRPr kumimoji="1" lang="ja-JP" altLang="en-US"/>
          </a:p>
          <a:p>
            <a:r>
              <a:rPr kumimoji="1" lang="ja-JP" altLang="en-US"/>
              <a:t>骨格診断機能　　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佐々木夢吾 </a:t>
            </a:r>
          </a:p>
          <a:p>
            <a:endParaRPr kumimoji="1" lang="ja-JP" altLang="en-US"/>
          </a:p>
          <a:p>
            <a:r>
              <a:rPr kumimoji="1" lang="ja-JP" altLang="en-US"/>
              <a:t>レコメンド機能　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山田達成、児玉俊輔 </a:t>
            </a:r>
          </a:p>
          <a:p>
            <a:endParaRPr kumimoji="1" lang="ja-JP" altLang="en-US"/>
          </a:p>
          <a:p>
            <a:r>
              <a:rPr kumimoji="1" lang="ja-JP" altLang="en-US"/>
              <a:t>結果表示機能　　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</a:rPr>
              <a:t>酒主なおや、青柳奏汰</a:t>
            </a:r>
          </a:p>
        </p:txBody>
      </p:sp>
    </p:spTree>
    <p:extLst>
      <p:ext uri="{BB962C8B-B14F-4D97-AF65-F5344CB8AC3E}">
        <p14:creationId xmlns:p14="http://schemas.microsoft.com/office/powerpoint/2010/main" val="140781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24683-6D38-F2AF-C83C-AF38E7C5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機能構成図</a:t>
            </a:r>
            <a:endParaRPr kumimoji="1" lang="ja-JP" altLang="en-US" b="1">
              <a:solidFill>
                <a:schemeClr val="bg1"/>
              </a:solidFill>
              <a:highlight>
                <a:srgbClr val="000000"/>
              </a:highlight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563E24-9D94-F7D6-F64A-F6A79B27515E}"/>
              </a:ext>
            </a:extLst>
          </p:cNvPr>
          <p:cNvSpPr txBox="1"/>
          <p:nvPr/>
        </p:nvSpPr>
        <p:spPr>
          <a:xfrm>
            <a:off x="479532" y="2824677"/>
            <a:ext cx="4629363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chemeClr val="bg1"/>
                </a:solidFill>
                <a:ea typeface="游ゴシック"/>
              </a:rPr>
              <a:t>・衣服のセルフィー撮影</a:t>
            </a:r>
            <a:endParaRPr kumimoji="1" lang="en-US" altLang="ja-JP" sz="2400" b="1">
              <a:solidFill>
                <a:schemeClr val="bg1"/>
              </a:solidFill>
              <a:ea typeface="游ゴシック"/>
            </a:endParaRPr>
          </a:p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・</a:t>
            </a:r>
            <a:r>
              <a:rPr lang="en-US" altLang="ja-JP" sz="2400" b="1">
                <a:solidFill>
                  <a:schemeClr val="bg1"/>
                </a:solidFill>
                <a:ea typeface="游ゴシック"/>
              </a:rPr>
              <a:t>PC(</a:t>
            </a:r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サーバー</a:t>
            </a:r>
            <a:r>
              <a:rPr lang="en-US" altLang="ja-JP" sz="2400" b="1">
                <a:solidFill>
                  <a:schemeClr val="bg1"/>
                </a:solidFill>
                <a:ea typeface="游ゴシック"/>
              </a:rPr>
              <a:t>)</a:t>
            </a:r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側に写真を送信　</a:t>
            </a:r>
            <a:endParaRPr kumimoji="1" lang="ja-JP" altLang="en-US" sz="2400" b="1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ACF1AD-E7E9-CD8B-8AA2-1EDE65ED3ED1}"/>
              </a:ext>
            </a:extLst>
          </p:cNvPr>
          <p:cNvSpPr txBox="1"/>
          <p:nvPr/>
        </p:nvSpPr>
        <p:spPr>
          <a:xfrm>
            <a:off x="7173111" y="3240175"/>
            <a:ext cx="4863796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・タブレットから送られてきた</a:t>
            </a:r>
            <a:endParaRPr lang="en-US" altLang="ja-JP" sz="2400" b="1">
              <a:solidFill>
                <a:schemeClr val="bg1"/>
              </a:solidFill>
              <a:ea typeface="游ゴシック"/>
            </a:endParaRPr>
          </a:p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衣類の情報から骨格診断を行う</a:t>
            </a:r>
            <a:endParaRPr lang="ja-JP" sz="2400" b="1">
              <a:solidFill>
                <a:schemeClr val="bg1"/>
              </a:solidFill>
            </a:endParaRPr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C0D36881-B042-25E0-CB11-D0D0765E8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38" y="1664187"/>
            <a:ext cx="1204459" cy="1120147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CD6BF580-B7EC-5A44-077A-408B2A5BE971}"/>
              </a:ext>
            </a:extLst>
          </p:cNvPr>
          <p:cNvSpPr/>
          <p:nvPr/>
        </p:nvSpPr>
        <p:spPr>
          <a:xfrm rot="1165003">
            <a:off x="5500832" y="3155485"/>
            <a:ext cx="1190336" cy="5470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44D6B1-CA2C-812F-B094-3523AC90CD23}"/>
              </a:ext>
            </a:extLst>
          </p:cNvPr>
          <p:cNvSpPr txBox="1"/>
          <p:nvPr/>
        </p:nvSpPr>
        <p:spPr>
          <a:xfrm>
            <a:off x="754299" y="1367571"/>
            <a:ext cx="26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ea typeface="游ゴシック"/>
              </a:rPr>
              <a:t>タブレット端末側</a:t>
            </a:r>
            <a:endParaRPr lang="en-US" altLang="ja-JP" b="1">
              <a:ea typeface="游ゴシック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4B38B-9D01-4EDC-27BD-2421AA729981}"/>
              </a:ext>
            </a:extLst>
          </p:cNvPr>
          <p:cNvSpPr txBox="1"/>
          <p:nvPr/>
        </p:nvSpPr>
        <p:spPr>
          <a:xfrm>
            <a:off x="7173111" y="1367570"/>
            <a:ext cx="26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>
                <a:ea typeface="游ゴシック"/>
              </a:rPr>
              <a:t>PC(</a:t>
            </a:r>
            <a:r>
              <a:rPr lang="ja-JP" altLang="en-US" b="1">
                <a:ea typeface="游ゴシック"/>
              </a:rPr>
              <a:t>サーバ</a:t>
            </a:r>
            <a:r>
              <a:rPr lang="en-US" altLang="ja-JP" b="1">
                <a:ea typeface="游ゴシック"/>
              </a:rPr>
              <a:t>)</a:t>
            </a:r>
            <a:r>
              <a:rPr lang="ja-JP" altLang="en-US" b="1">
                <a:ea typeface="游ゴシック"/>
              </a:rPr>
              <a:t>側</a:t>
            </a:r>
          </a:p>
        </p:txBody>
      </p:sp>
      <p:pic>
        <p:nvPicPr>
          <p:cNvPr id="13" name="図 12" descr="座る, コンピュータ, テーブル, 写真 が含まれている画像&#10;&#10;自動的に生成された説明">
            <a:extLst>
              <a:ext uri="{FF2B5EF4-FFF2-40B4-BE49-F238E27FC236}">
                <a16:creationId xmlns:a16="http://schemas.microsoft.com/office/drawing/2014/main" id="{5BAAD93F-33A0-E205-C87B-F60661E50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50" y="1662265"/>
            <a:ext cx="1323439" cy="1121615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808BEC84-B563-4966-9B77-0FCBBD96B9EE}"/>
              </a:ext>
            </a:extLst>
          </p:cNvPr>
          <p:cNvSpPr/>
          <p:nvPr/>
        </p:nvSpPr>
        <p:spPr>
          <a:xfrm rot="10800000">
            <a:off x="5266799" y="5110783"/>
            <a:ext cx="1208344" cy="5470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100A4CA-00A3-E2D6-6781-3D25B1CAEBE8}"/>
              </a:ext>
            </a:extLst>
          </p:cNvPr>
          <p:cNvSpPr txBox="1"/>
          <p:nvPr/>
        </p:nvSpPr>
        <p:spPr>
          <a:xfrm>
            <a:off x="394038" y="4323215"/>
            <a:ext cx="4805655" cy="1569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・</a:t>
            </a:r>
            <a:r>
              <a:rPr lang="en-US" altLang="ja-JP" sz="2400" b="1">
                <a:solidFill>
                  <a:schemeClr val="bg1"/>
                </a:solidFill>
                <a:ea typeface="游ゴシック"/>
              </a:rPr>
              <a:t>PC(</a:t>
            </a:r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サーバ</a:t>
            </a:r>
            <a:r>
              <a:rPr lang="en-US" altLang="ja-JP" sz="2400" b="1">
                <a:solidFill>
                  <a:schemeClr val="bg1"/>
                </a:solidFill>
                <a:ea typeface="游ゴシック"/>
              </a:rPr>
              <a:t>)</a:t>
            </a:r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側から送られてきた</a:t>
            </a:r>
            <a:endParaRPr lang="en-US" altLang="ja-JP" sz="2400" b="1">
              <a:solidFill>
                <a:schemeClr val="bg1"/>
              </a:solidFill>
              <a:ea typeface="游ゴシック"/>
            </a:endParaRPr>
          </a:p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　→提案された衣服の表示</a:t>
            </a:r>
            <a:br>
              <a:rPr lang="en-US" altLang="ja-JP" sz="2400" b="1">
                <a:solidFill>
                  <a:schemeClr val="bg1"/>
                </a:solidFill>
                <a:ea typeface="游ゴシック"/>
              </a:rPr>
            </a:br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　→陳列場所の表示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16" name="矢印: 右 8">
            <a:extLst>
              <a:ext uri="{FF2B5EF4-FFF2-40B4-BE49-F238E27FC236}">
                <a16:creationId xmlns:a16="http://schemas.microsoft.com/office/drawing/2014/main" id="{538D7ECE-7A19-0052-87CD-AEF8DA16D01B}"/>
              </a:ext>
            </a:extLst>
          </p:cNvPr>
          <p:cNvSpPr/>
          <p:nvPr/>
        </p:nvSpPr>
        <p:spPr>
          <a:xfrm rot="5400000">
            <a:off x="9126231" y="4100909"/>
            <a:ext cx="329485" cy="5470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4EF5A2-3545-08A5-EC65-55DC50C355A7}"/>
              </a:ext>
            </a:extLst>
          </p:cNvPr>
          <p:cNvSpPr txBox="1"/>
          <p:nvPr/>
        </p:nvSpPr>
        <p:spPr>
          <a:xfrm>
            <a:off x="6595950" y="4758535"/>
            <a:ext cx="545843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・骨格診断の結果から衣類提案を行う</a:t>
            </a:r>
          </a:p>
          <a:p>
            <a:r>
              <a:rPr lang="ja-JP" altLang="en-US" sz="2400" b="1">
                <a:solidFill>
                  <a:schemeClr val="bg1"/>
                </a:solidFill>
                <a:ea typeface="游ゴシック"/>
              </a:rPr>
              <a:t>・衣類の陳列場所を出力する</a:t>
            </a:r>
            <a:endParaRPr lang="ja-JP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47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62C49-747E-AC1C-8F2E-5D8F7C4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G6</a:t>
            </a:r>
            <a:r>
              <a:rPr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 </a:t>
            </a:r>
            <a:r>
              <a:rPr kumimoji="1" lang="ja-JP" altLang="en-US" b="1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</a:rPr>
              <a:t>要求定義機能一覧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61923A-88DB-ACD7-F41E-F789CDD7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63" y="1690688"/>
            <a:ext cx="1158173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ja-JP" b="1">
                <a:ea typeface="游ゴシック"/>
              </a:rPr>
              <a:t>ユーザ登録機能　　　　</a:t>
            </a:r>
            <a:r>
              <a:rPr lang="en-US" altLang="ja-JP" b="1">
                <a:ea typeface="+mn-lt"/>
              </a:rPr>
              <a:t>…</a:t>
            </a:r>
            <a:r>
              <a:rPr lang="ja-JP" b="1">
                <a:ea typeface="游ゴシック"/>
              </a:rPr>
              <a:t>　顧客情報を登録する機能</a:t>
            </a:r>
            <a:endParaRPr lang="ja-JP" altLang="en-US" b="1">
              <a:ea typeface="游ゴシック"/>
            </a:endParaRPr>
          </a:p>
          <a:p>
            <a:pPr>
              <a:lnSpc>
                <a:spcPct val="120000"/>
              </a:lnSpc>
            </a:pPr>
            <a:r>
              <a:rPr kumimoji="1" lang="ja-JP" altLang="en-US" b="1">
                <a:ea typeface="游ゴシック"/>
              </a:rPr>
              <a:t>パネル投影機能　　　　</a:t>
            </a:r>
            <a:r>
              <a:rPr lang="en-US" altLang="ja-JP" b="1">
                <a:ea typeface="游ゴシック"/>
              </a:rPr>
              <a:t>…</a:t>
            </a:r>
            <a:r>
              <a:rPr lang="ja-JP" altLang="en-US" b="1">
                <a:ea typeface="游ゴシック"/>
              </a:rPr>
              <a:t>　</a:t>
            </a:r>
            <a:r>
              <a:rPr kumimoji="1" lang="ja-JP" altLang="en-US" b="1">
                <a:ea typeface="游ゴシック"/>
              </a:rPr>
              <a:t>顧客がパネルに投影される機能</a:t>
            </a:r>
            <a:endParaRPr lang="en-US" altLang="ja-JP" b="1">
              <a:ea typeface="游ゴシック"/>
            </a:endParaRPr>
          </a:p>
          <a:p>
            <a:pPr>
              <a:lnSpc>
                <a:spcPct val="120000"/>
              </a:lnSpc>
            </a:pPr>
            <a:r>
              <a:rPr lang="ja-JP" altLang="en-US" b="1">
                <a:ea typeface="游ゴシック"/>
              </a:rPr>
              <a:t>パネル操作機能　　　　</a:t>
            </a:r>
            <a:r>
              <a:rPr lang="en-US" altLang="ja-JP" b="1">
                <a:ea typeface="游ゴシック"/>
              </a:rPr>
              <a:t>…</a:t>
            </a:r>
            <a:r>
              <a:rPr lang="ja-JP" altLang="en-US" b="1">
                <a:ea typeface="游ゴシック"/>
              </a:rPr>
              <a:t>　</a:t>
            </a:r>
            <a:r>
              <a:rPr lang="en-US" altLang="ja-JP" b="1" err="1">
                <a:ea typeface="游ゴシック"/>
              </a:rPr>
              <a:t>ipad</a:t>
            </a:r>
            <a:r>
              <a:rPr lang="ja-JP" altLang="en-US" b="1">
                <a:ea typeface="游ゴシック"/>
              </a:rPr>
              <a:t>等で操作する機能</a:t>
            </a:r>
            <a:endParaRPr lang="en-US" altLang="ja-JP" b="1">
              <a:ea typeface="游ゴシック"/>
            </a:endParaRPr>
          </a:p>
          <a:p>
            <a:pPr>
              <a:lnSpc>
                <a:spcPct val="120000"/>
              </a:lnSpc>
            </a:pPr>
            <a:r>
              <a:rPr lang="ja-JP" altLang="en-US" b="1"/>
              <a:t>衣類情報読み取り機能　</a:t>
            </a:r>
            <a:r>
              <a:rPr lang="en-US" altLang="ja-JP" b="1"/>
              <a:t>…</a:t>
            </a:r>
            <a:r>
              <a:rPr lang="ja-JP" altLang="en-US" b="1"/>
              <a:t>　着用している衣類の読み取り機能</a:t>
            </a:r>
            <a:endParaRPr lang="en-US" altLang="ja-JP" b="1"/>
          </a:p>
          <a:p>
            <a:pPr>
              <a:lnSpc>
                <a:spcPct val="120000"/>
              </a:lnSpc>
            </a:pPr>
            <a:r>
              <a:rPr kumimoji="1" lang="ja-JP" altLang="en-US" b="1"/>
              <a:t>衣類提案機能　　　　　</a:t>
            </a:r>
            <a:r>
              <a:rPr kumimoji="1" lang="en-US" altLang="ja-JP" b="1"/>
              <a:t>…</a:t>
            </a:r>
            <a:r>
              <a:rPr kumimoji="1" lang="ja-JP" altLang="en-US" b="1"/>
              <a:t>　顧客に合った服を提案する機能</a:t>
            </a:r>
            <a:endParaRPr kumimoji="1" lang="en-US" altLang="ja-JP" b="1"/>
          </a:p>
          <a:p>
            <a:pPr>
              <a:lnSpc>
                <a:spcPct val="120000"/>
              </a:lnSpc>
            </a:pPr>
            <a:r>
              <a:rPr lang="en-US" altLang="ja-JP" b="1"/>
              <a:t>AR</a:t>
            </a:r>
            <a:r>
              <a:rPr lang="ja-JP" altLang="en-US" b="1"/>
              <a:t>試着機能                    </a:t>
            </a:r>
            <a:r>
              <a:rPr lang="en-US" altLang="ja-JP" b="1"/>
              <a:t>…</a:t>
            </a:r>
            <a:r>
              <a:rPr lang="ja-JP" altLang="en-US" b="1"/>
              <a:t>　提案した服を着ている姿を投影する機能</a:t>
            </a:r>
            <a:endParaRPr lang="en-US" altLang="ja-JP" b="1"/>
          </a:p>
          <a:p>
            <a:pPr>
              <a:lnSpc>
                <a:spcPct val="120000"/>
              </a:lnSpc>
            </a:pPr>
            <a:r>
              <a:rPr kumimoji="1" lang="ja-JP" altLang="en-US" b="1"/>
              <a:t>陳列場所出力機能　　　</a:t>
            </a:r>
            <a:r>
              <a:rPr lang="en-US" altLang="ja-JP" b="1"/>
              <a:t>…</a:t>
            </a:r>
            <a:r>
              <a:rPr lang="ja-JP" altLang="en-US" b="1"/>
              <a:t>　提案した服の場所を表示する機能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51160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7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テーマ</vt:lpstr>
      <vt:lpstr>G5-成果発表 衣類提案アプリ  IF(Item Finder)</vt:lpstr>
      <vt:lpstr>PowerPoint Presentation</vt:lpstr>
      <vt:lpstr>サービスの概要</vt:lpstr>
      <vt:lpstr>現状の問題点</vt:lpstr>
      <vt:lpstr>顧客に合った服の提案</vt:lpstr>
      <vt:lpstr>環境</vt:lpstr>
      <vt:lpstr>担当</vt:lpstr>
      <vt:lpstr>機能構成図</vt:lpstr>
      <vt:lpstr>G6 要求定義機能一覧</vt:lpstr>
      <vt:lpstr>G5 MVP(システム化の範囲)</vt:lpstr>
      <vt:lpstr>動作例</vt:lpstr>
      <vt:lpstr>撮影機能</vt:lpstr>
      <vt:lpstr>骨格診断機能</vt:lpstr>
      <vt:lpstr>衣類提案(レコメンド)機能</vt:lpstr>
      <vt:lpstr>結果表示機能</vt:lpstr>
      <vt:lpstr>陳列場所表示機能</vt:lpstr>
      <vt:lpstr>G5 MVP達成状況</vt:lpstr>
      <vt:lpstr>振り返りと今後の展望</vt:lpstr>
      <vt:lpstr>PowerPoint Presentation</vt:lpstr>
      <vt:lpstr>Memo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TKS21 染谷侑亜</dc:creator>
  <cp:revision>1</cp:revision>
  <dcterms:created xsi:type="dcterms:W3CDTF">2023-12-01T01:01:50Z</dcterms:created>
  <dcterms:modified xsi:type="dcterms:W3CDTF">2024-01-22T04:15:21Z</dcterms:modified>
</cp:coreProperties>
</file>